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6.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7.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8.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9.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10.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notesSlides/notesSlide11.xml" ContentType="application/vnd.openxmlformats-officedocument.presentationml.notesSlide+xml"/>
  <Override PartName="/ppt/tags/tag169.xml" ContentType="application/vnd.openxmlformats-officedocument.presentationml.tags+xml"/>
  <Override PartName="/ppt/tags/tag170.xml" ContentType="application/vnd.openxmlformats-officedocument.presentationml.tags+xml"/>
  <Override PartName="/ppt/notesSlides/notesSlide12.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notesSlides/notesSlide13.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notesSlides/notesSlide14.xml" ContentType="application/vnd.openxmlformats-officedocument.presentationml.notesSlide+xml"/>
  <Override PartName="/ppt/tags/tag175.xml" ContentType="application/vnd.openxmlformats-officedocument.presentationml.tags+xml"/>
  <Override PartName="/ppt/tags/tag176.xml" ContentType="application/vnd.openxmlformats-officedocument.presentationml.tags+xml"/>
  <Override PartName="/ppt/notesSlides/notesSlide15.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notesSlides/notesSlide16.xml" ContentType="application/vnd.openxmlformats-officedocument.presentationml.notesSlide+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notesSlides/notesSlide17.xml" ContentType="application/vnd.openxmlformats-officedocument.presentationml.notesSlide+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23" r:id="rId2"/>
  </p:sldMasterIdLst>
  <p:notesMasterIdLst>
    <p:notesMasterId r:id="rId22"/>
  </p:notesMasterIdLst>
  <p:handoutMasterIdLst>
    <p:handoutMasterId r:id="rId23"/>
  </p:handoutMasterIdLst>
  <p:sldIdLst>
    <p:sldId id="533" r:id="rId3"/>
    <p:sldId id="606" r:id="rId4"/>
    <p:sldId id="527" r:id="rId5"/>
    <p:sldId id="550" r:id="rId6"/>
    <p:sldId id="551" r:id="rId7"/>
    <p:sldId id="552" r:id="rId8"/>
    <p:sldId id="553" r:id="rId9"/>
    <p:sldId id="594" r:id="rId10"/>
    <p:sldId id="595" r:id="rId11"/>
    <p:sldId id="596" r:id="rId12"/>
    <p:sldId id="597" r:id="rId13"/>
    <p:sldId id="604" r:id="rId14"/>
    <p:sldId id="608" r:id="rId15"/>
    <p:sldId id="605" r:id="rId16"/>
    <p:sldId id="607" r:id="rId17"/>
    <p:sldId id="599" r:id="rId18"/>
    <p:sldId id="600" r:id="rId19"/>
    <p:sldId id="601" r:id="rId20"/>
    <p:sldId id="572" r:id="rId21"/>
  </p:sldIdLst>
  <p:sldSz cx="9144000" cy="6858000" type="screen4x3"/>
  <p:notesSz cx="6797675" cy="9926638"/>
  <p:custDataLst>
    <p:tags r:id="rId24"/>
  </p:custDataLst>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abschnitt" id="{EB419D3D-3129-407E-9AD4-18DF37D07D7A}">
          <p14:sldIdLst>
            <p14:sldId id="533"/>
            <p14:sldId id="606"/>
            <p14:sldId id="527"/>
            <p14:sldId id="550"/>
            <p14:sldId id="551"/>
            <p14:sldId id="552"/>
            <p14:sldId id="553"/>
            <p14:sldId id="594"/>
            <p14:sldId id="595"/>
            <p14:sldId id="596"/>
            <p14:sldId id="597"/>
            <p14:sldId id="604"/>
            <p14:sldId id="608"/>
            <p14:sldId id="605"/>
            <p14:sldId id="607"/>
            <p14:sldId id="599"/>
            <p14:sldId id="600"/>
            <p14:sldId id="601"/>
            <p14:sldId id="5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3974">
          <p15:clr>
            <a:srgbClr val="A4A3A4"/>
          </p15:clr>
        </p15:guide>
        <p15:guide id="4">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guide id="3" orient="horz" pos="3127">
          <p15:clr>
            <a:srgbClr val="A4A3A4"/>
          </p15:clr>
        </p15:guide>
        <p15:guide id="4" pos="2141">
          <p15:clr>
            <a:srgbClr val="A4A3A4"/>
          </p15:clr>
        </p15:guide>
        <p15:guide id="5" orient="horz" pos="3324">
          <p15:clr>
            <a:srgbClr val="A4A3A4"/>
          </p15:clr>
        </p15:guide>
        <p15:guide id="6" pos="2335">
          <p15:clr>
            <a:srgbClr val="A4A3A4"/>
          </p15:clr>
        </p15:guide>
        <p15:guide id="7" orient="horz" pos="3033">
          <p15:clr>
            <a:srgbClr val="A4A3A4"/>
          </p15:clr>
        </p15:guide>
        <p15:guide id="8" pos="205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32A"/>
    <a:srgbClr val="F0CD3D"/>
    <a:srgbClr val="595959"/>
    <a:srgbClr val="DBE094"/>
    <a:srgbClr val="8EA5C7"/>
    <a:srgbClr val="D9E1EC"/>
    <a:srgbClr val="A1AA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9" autoAdjust="0"/>
    <p:restoredTop sz="74472" autoAdjust="0"/>
  </p:normalViewPr>
  <p:slideViewPr>
    <p:cSldViewPr>
      <p:cViewPr varScale="1">
        <p:scale>
          <a:sx n="126" d="100"/>
          <a:sy n="126" d="100"/>
        </p:scale>
        <p:origin x="1044" y="132"/>
      </p:cViewPr>
      <p:guideLst>
        <p:guide orient="horz" pos="2160"/>
        <p:guide pos="2880"/>
        <p:guide orient="horz" pos="3974"/>
        <p:guide/>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058" y="-108"/>
      </p:cViewPr>
      <p:guideLst>
        <p:guide orient="horz" pos="3224"/>
        <p:guide pos="2236"/>
        <p:guide orient="horz" pos="3127"/>
        <p:guide pos="2141"/>
        <p:guide orient="horz" pos="3324"/>
        <p:guide pos="2335"/>
        <p:guide orient="horz" pos="3033"/>
        <p:guide pos="205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346" cy="497829"/>
          </a:xfrm>
          <a:prstGeom prst="rect">
            <a:avLst/>
          </a:prstGeom>
        </p:spPr>
        <p:txBody>
          <a:bodyPr vert="horz" lIns="91464" tIns="45732" rIns="91464" bIns="45732" rtlCol="0"/>
          <a:lstStyle>
            <a:lvl1pPr algn="l">
              <a:defRPr sz="1200"/>
            </a:lvl1pPr>
          </a:lstStyle>
          <a:p>
            <a:pPr>
              <a:defRPr/>
            </a:pPr>
            <a:endParaRPr lang="de-DE"/>
          </a:p>
        </p:txBody>
      </p:sp>
      <p:sp>
        <p:nvSpPr>
          <p:cNvPr id="3" name="Datumsplatzhalter 2"/>
          <p:cNvSpPr>
            <a:spLocks noGrp="1"/>
          </p:cNvSpPr>
          <p:nvPr>
            <p:ph type="dt" sz="quarter" idx="1"/>
          </p:nvPr>
        </p:nvSpPr>
        <p:spPr>
          <a:xfrm>
            <a:off x="3850761" y="1"/>
            <a:ext cx="2945346" cy="497829"/>
          </a:xfrm>
          <a:prstGeom prst="rect">
            <a:avLst/>
          </a:prstGeom>
        </p:spPr>
        <p:txBody>
          <a:bodyPr vert="horz" lIns="91464" tIns="45732" rIns="91464" bIns="45732" rtlCol="0"/>
          <a:lstStyle>
            <a:lvl1pPr algn="r">
              <a:defRPr sz="1200"/>
            </a:lvl1pPr>
          </a:lstStyle>
          <a:p>
            <a:pPr>
              <a:defRPr/>
            </a:pPr>
            <a:fld id="{1E194CD0-9AAD-479F-92FD-6B7ABD420230}" type="datetimeFigureOut">
              <a:rPr lang="de-DE"/>
              <a:pPr>
                <a:defRPr/>
              </a:pPr>
              <a:t>23.01.2019</a:t>
            </a:fld>
            <a:endParaRPr lang="de-DE"/>
          </a:p>
        </p:txBody>
      </p:sp>
      <p:sp>
        <p:nvSpPr>
          <p:cNvPr id="4" name="Fußzeilenplatzhalter 3"/>
          <p:cNvSpPr>
            <a:spLocks noGrp="1"/>
          </p:cNvSpPr>
          <p:nvPr>
            <p:ph type="ftr" sz="quarter" idx="2"/>
          </p:nvPr>
        </p:nvSpPr>
        <p:spPr>
          <a:xfrm>
            <a:off x="0" y="9427234"/>
            <a:ext cx="2945346" cy="497829"/>
          </a:xfrm>
          <a:prstGeom prst="rect">
            <a:avLst/>
          </a:prstGeom>
        </p:spPr>
        <p:txBody>
          <a:bodyPr vert="horz" lIns="91464" tIns="45732" rIns="91464" bIns="45732"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761" y="9427234"/>
            <a:ext cx="2945346" cy="497829"/>
          </a:xfrm>
          <a:prstGeom prst="rect">
            <a:avLst/>
          </a:prstGeom>
        </p:spPr>
        <p:txBody>
          <a:bodyPr vert="horz" lIns="91464" tIns="45732" rIns="91464" bIns="45732" rtlCol="0" anchor="b"/>
          <a:lstStyle>
            <a:lvl1pPr algn="r">
              <a:defRPr sz="1200"/>
            </a:lvl1pPr>
          </a:lstStyle>
          <a:p>
            <a:pPr>
              <a:defRPr/>
            </a:pPr>
            <a:fld id="{0A54DAED-DBA3-4A8F-A036-90A1B1559F41}" type="slidenum">
              <a:rPr lang="de-DE"/>
              <a:pPr>
                <a:defRPr/>
              </a:pPr>
              <a:t>‹Nr.›</a:t>
            </a:fld>
            <a:endParaRPr lang="de-DE"/>
          </a:p>
        </p:txBody>
      </p:sp>
    </p:spTree>
    <p:extLst>
      <p:ext uri="{BB962C8B-B14F-4D97-AF65-F5344CB8AC3E}">
        <p14:creationId xmlns:p14="http://schemas.microsoft.com/office/powerpoint/2010/main" val="2050142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346" cy="497829"/>
          </a:xfrm>
          <a:prstGeom prst="rect">
            <a:avLst/>
          </a:prstGeom>
        </p:spPr>
        <p:txBody>
          <a:bodyPr vert="horz" lIns="91368" tIns="45683" rIns="91368" bIns="45683"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50761" y="1"/>
            <a:ext cx="2945346" cy="497829"/>
          </a:xfrm>
          <a:prstGeom prst="rect">
            <a:avLst/>
          </a:prstGeom>
        </p:spPr>
        <p:txBody>
          <a:bodyPr vert="horz" lIns="91368" tIns="45683" rIns="91368" bIns="45683" rtlCol="0"/>
          <a:lstStyle>
            <a:lvl1pPr algn="r" fontAlgn="auto">
              <a:spcBef>
                <a:spcPts val="0"/>
              </a:spcBef>
              <a:spcAft>
                <a:spcPts val="0"/>
              </a:spcAft>
              <a:defRPr sz="1200">
                <a:latin typeface="+mn-lt"/>
              </a:defRPr>
            </a:lvl1pPr>
          </a:lstStyle>
          <a:p>
            <a:pPr>
              <a:defRPr/>
            </a:pPr>
            <a:fld id="{1AB72421-E9A1-447C-87C0-1010A42EB202}" type="datetimeFigureOut">
              <a:rPr lang="de-DE"/>
              <a:pPr>
                <a:defRPr/>
              </a:pPr>
              <a:t>23.01.2019</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368" tIns="45683" rIns="91368" bIns="45683" rtlCol="0" anchor="ctr"/>
          <a:lstStyle/>
          <a:p>
            <a:pPr lvl="0"/>
            <a:endParaRPr lang="de-DE" noProof="0"/>
          </a:p>
        </p:txBody>
      </p:sp>
      <p:sp>
        <p:nvSpPr>
          <p:cNvPr id="6" name="Fußzeilenplatzhalter 5"/>
          <p:cNvSpPr>
            <a:spLocks noGrp="1"/>
          </p:cNvSpPr>
          <p:nvPr>
            <p:ph type="ftr" sz="quarter" idx="4"/>
          </p:nvPr>
        </p:nvSpPr>
        <p:spPr>
          <a:xfrm>
            <a:off x="0" y="9427234"/>
            <a:ext cx="2945346" cy="497829"/>
          </a:xfrm>
          <a:prstGeom prst="rect">
            <a:avLst/>
          </a:prstGeom>
        </p:spPr>
        <p:txBody>
          <a:bodyPr vert="horz" lIns="91368" tIns="45683" rIns="91368" bIns="45683"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50761" y="9427234"/>
            <a:ext cx="2945346" cy="497829"/>
          </a:xfrm>
          <a:prstGeom prst="rect">
            <a:avLst/>
          </a:prstGeom>
        </p:spPr>
        <p:txBody>
          <a:bodyPr vert="horz" lIns="91368" tIns="45683" rIns="91368" bIns="45683" rtlCol="0" anchor="b"/>
          <a:lstStyle>
            <a:lvl1pPr algn="r" fontAlgn="auto">
              <a:spcBef>
                <a:spcPts val="0"/>
              </a:spcBef>
              <a:spcAft>
                <a:spcPts val="0"/>
              </a:spcAft>
              <a:defRPr sz="1200">
                <a:latin typeface="+mn-lt"/>
              </a:defRPr>
            </a:lvl1pPr>
          </a:lstStyle>
          <a:p>
            <a:pPr>
              <a:defRPr/>
            </a:pPr>
            <a:fld id="{31561B03-D433-459F-ADE7-DDB3385CE06B}" type="slidenum">
              <a:rPr lang="de-DE"/>
              <a:pPr>
                <a:defRPr/>
              </a:pPr>
              <a:t>‹Nr.›</a:t>
            </a:fld>
            <a:endParaRPr lang="de-DE"/>
          </a:p>
        </p:txBody>
      </p:sp>
      <p:sp>
        <p:nvSpPr>
          <p:cNvPr id="8" name="Notizenplatzhalter 7"/>
          <p:cNvSpPr>
            <a:spLocks noGrp="1"/>
          </p:cNvSpPr>
          <p:nvPr>
            <p:ph type="body" sz="quarter" idx="3"/>
          </p:nvPr>
        </p:nvSpPr>
        <p:spPr>
          <a:xfrm>
            <a:off x="679454" y="4715194"/>
            <a:ext cx="5438768" cy="4466277"/>
          </a:xfrm>
          <a:prstGeom prst="rect">
            <a:avLst/>
          </a:prstGeom>
        </p:spPr>
        <p:txBody>
          <a:bodyPr vert="horz" lIns="91368" tIns="45683" rIns="91368" bIns="45683"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Tree>
    <p:extLst>
      <p:ext uri="{BB962C8B-B14F-4D97-AF65-F5344CB8AC3E}">
        <p14:creationId xmlns:p14="http://schemas.microsoft.com/office/powerpoint/2010/main" val="1337494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bwMode="auto">
          <a:noFill/>
          <a:ln>
            <a:solidFill>
              <a:srgbClr val="000000"/>
            </a:solidFill>
            <a:miter lim="800000"/>
            <a:headEnd/>
            <a:tailEnd/>
          </a:ln>
        </p:spPr>
      </p:sp>
      <p:sp>
        <p:nvSpPr>
          <p:cNvPr id="19459"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a:p>
        </p:txBody>
      </p:sp>
      <p:sp>
        <p:nvSpPr>
          <p:cNvPr id="1024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5C102A-22BD-43E3-9E85-97D123FC6D62}" type="slidenum">
              <a:rPr lang="de-DE" smtClean="0"/>
              <a:pPr fontAlgn="base">
                <a:spcBef>
                  <a:spcPct val="0"/>
                </a:spcBef>
                <a:spcAft>
                  <a:spcPct val="0"/>
                </a:spcAft>
                <a:defRPr/>
              </a:pPr>
              <a:t>1</a:t>
            </a:fld>
            <a:endParaRPr lang="de-DE" dirty="0"/>
          </a:p>
        </p:txBody>
      </p:sp>
    </p:spTree>
    <p:extLst>
      <p:ext uri="{BB962C8B-B14F-4D97-AF65-F5344CB8AC3E}">
        <p14:creationId xmlns:p14="http://schemas.microsoft.com/office/powerpoint/2010/main" val="1861967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485927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065147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065147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065147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065147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065147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237734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77399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3082237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endParaRPr lang="de-DE"/>
          </a:p>
        </p:txBody>
      </p:sp>
    </p:spTree>
    <p:extLst>
      <p:ext uri="{BB962C8B-B14F-4D97-AF65-F5344CB8AC3E}">
        <p14:creationId xmlns:p14="http://schemas.microsoft.com/office/powerpoint/2010/main" val="379816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52704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52704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52704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407588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3492998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79995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2299160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Tree>
    <p:extLst>
      <p:ext uri="{BB962C8B-B14F-4D97-AF65-F5344CB8AC3E}">
        <p14:creationId xmlns:p14="http://schemas.microsoft.com/office/powerpoint/2010/main" val="14430035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3.jpeg"/><Relationship Id="rId4"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3.jpeg"/><Relationship Id="rId4" Type="http://schemas.openxmlformats.org/officeDocument/2006/relationships/image" Target="../media/image1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5" name="Picture 2" descr="D:\F&amp;C\Vertrauensbarometer\PowerPoint_Master_200906\Material\Vertrauensbarometer_PPT-Masterfolie_bg_K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7" name="Picture 4" descr="D:\F&amp;C\Vertrauensbarometer\PowerPoint_Master_200906\Material\Logo_F&amp;C.jpg"/>
          <p:cNvPicPr>
            <a:picLocks noChangeAspect="1" noChangeArrowheads="1"/>
          </p:cNvPicPr>
          <p:nvPr userDrawn="1"/>
        </p:nvPicPr>
        <p:blipFill>
          <a:blip r:embed="rId3" cstate="print"/>
          <a:srcRect/>
          <a:stretch>
            <a:fillRect/>
          </a:stretch>
        </p:blipFill>
        <p:spPr bwMode="auto">
          <a:xfrm>
            <a:off x="593725" y="6351588"/>
            <a:ext cx="811213" cy="455612"/>
          </a:xfrm>
          <a:prstGeom prst="rect">
            <a:avLst/>
          </a:prstGeom>
          <a:noFill/>
          <a:ln w="9525">
            <a:noFill/>
            <a:miter lim="800000"/>
            <a:headEnd/>
            <a:tailEnd/>
          </a:ln>
        </p:spPr>
      </p:pic>
      <p:pic>
        <p:nvPicPr>
          <p:cNvPr id="10" name="Picture 5" descr="D:\F&amp;C\Vertrauensbarometer\PowerPoint_Master_200906\Material\Logo_ZU.jpg"/>
          <p:cNvPicPr>
            <a:picLocks noChangeAspect="1" noChangeArrowheads="1"/>
          </p:cNvPicPr>
          <p:nvPr userDrawn="1"/>
        </p:nvPicPr>
        <p:blipFill>
          <a:blip r:embed="rId4" cstate="print"/>
          <a:srcRect/>
          <a:stretch>
            <a:fillRect/>
          </a:stretch>
        </p:blipFill>
        <p:spPr bwMode="auto">
          <a:xfrm>
            <a:off x="1582738" y="6454775"/>
            <a:ext cx="1109662" cy="314325"/>
          </a:xfrm>
          <a:prstGeom prst="rect">
            <a:avLst/>
          </a:prstGeom>
          <a:noFill/>
          <a:ln w="9525">
            <a:noFill/>
            <a:miter lim="800000"/>
            <a:headEnd/>
            <a:tailEnd/>
          </a:ln>
        </p:spPr>
      </p:pic>
      <p:pic>
        <p:nvPicPr>
          <p:cNvPr id="11" name="Picture 3" descr="D:\F&amp;C\Vertrauensbarometer\PowerPoint_Master_200906\Material\Logo_MRI.jpg"/>
          <p:cNvPicPr>
            <a:picLocks noChangeAspect="1" noChangeArrowheads="1"/>
          </p:cNvPicPr>
          <p:nvPr userDrawn="1"/>
        </p:nvPicPr>
        <p:blipFill>
          <a:blip r:embed="rId5" cstate="print"/>
          <a:srcRect t="56602"/>
          <a:stretch>
            <a:fillRect/>
          </a:stretch>
        </p:blipFill>
        <p:spPr bwMode="auto">
          <a:xfrm>
            <a:off x="7286625" y="214313"/>
            <a:ext cx="1285875" cy="481012"/>
          </a:xfrm>
          <a:prstGeom prst="rect">
            <a:avLst/>
          </a:prstGeom>
          <a:noFill/>
          <a:ln w="9525">
            <a:noFill/>
            <a:miter lim="800000"/>
            <a:headEnd/>
            <a:tailEnd/>
          </a:ln>
        </p:spPr>
      </p:pic>
      <p:sp>
        <p:nvSpPr>
          <p:cNvPr id="12" name="Rectangle 16"/>
          <p:cNvSpPr>
            <a:spLocks noChangeArrowheads="1"/>
          </p:cNvSpPr>
          <p:nvPr userDrawn="1"/>
        </p:nvSpPr>
        <p:spPr bwMode="auto">
          <a:xfrm>
            <a:off x="8556625" y="6359525"/>
            <a:ext cx="596900" cy="333375"/>
          </a:xfrm>
          <a:prstGeom prst="rect">
            <a:avLst/>
          </a:prstGeom>
          <a:noFill/>
          <a:ln w="9525">
            <a:noFill/>
            <a:miter lim="800000"/>
            <a:headEnd/>
            <a:tailEnd/>
          </a:ln>
          <a:effectLst/>
        </p:spPr>
        <p:txBody>
          <a:bodyPr wrap="none" lIns="153090" tIns="60259" rIns="120517" bIns="60259" anchor="ctr" anchorCtr="1">
            <a:spAutoFit/>
          </a:bodyPr>
          <a:lstStyle/>
          <a:p>
            <a:pPr defTabSz="1204913" fontAlgn="auto">
              <a:spcBef>
                <a:spcPts val="0"/>
              </a:spcBef>
              <a:spcAft>
                <a:spcPts val="0"/>
              </a:spcAft>
              <a:defRPr/>
            </a:pPr>
            <a:fld id="{692DAC92-C46A-4BC8-84F4-DA76191DA94F}" type="slidenum">
              <a:rPr lang="de-DE" sz="1400" b="1">
                <a:solidFill>
                  <a:schemeClr val="bg1"/>
                </a:solidFill>
                <a:latin typeface="Century Gothic" pitchFamily="34" charset="0"/>
              </a:rPr>
              <a:pPr defTabSz="1204913" fontAlgn="auto">
                <a:spcBef>
                  <a:spcPts val="0"/>
                </a:spcBef>
                <a:spcAft>
                  <a:spcPts val="0"/>
                </a:spcAft>
                <a:defRPr/>
              </a:pPr>
              <a:t>‹Nr.›</a:t>
            </a:fld>
            <a:endParaRPr lang="de-DE" sz="1400" b="1" dirty="0">
              <a:solidFill>
                <a:schemeClr val="bg1"/>
              </a:solidFill>
              <a:latin typeface="Century Gothic" pitchFamily="34" charset="0"/>
            </a:endParaRPr>
          </a:p>
        </p:txBody>
      </p:sp>
      <p:sp>
        <p:nvSpPr>
          <p:cNvPr id="13" name="Textfeld 12"/>
          <p:cNvSpPr txBox="1"/>
          <p:nvPr userDrawn="1"/>
        </p:nvSpPr>
        <p:spPr>
          <a:xfrm>
            <a:off x="4540250" y="6256338"/>
            <a:ext cx="3779838" cy="450850"/>
          </a:xfrm>
          <a:prstGeom prst="rect">
            <a:avLst/>
          </a:prstGeom>
          <a:noFill/>
        </p:spPr>
        <p:txBody>
          <a:bodyPr>
            <a:spAutoFit/>
          </a:bodyPr>
          <a:lstStyle/>
          <a:p>
            <a:pPr fontAlgn="auto">
              <a:lnSpc>
                <a:spcPts val="1440"/>
              </a:lnSpc>
              <a:spcBef>
                <a:spcPts val="0"/>
              </a:spcBef>
              <a:spcAft>
                <a:spcPts val="0"/>
              </a:spcAft>
              <a:defRPr/>
            </a:pPr>
            <a:r>
              <a:rPr lang="de-DE" sz="1100" b="1" dirty="0">
                <a:solidFill>
                  <a:schemeClr val="bg1"/>
                </a:solidFill>
                <a:latin typeface="Century Gothic" pitchFamily="34" charset="0"/>
              </a:rPr>
              <a:t>Konzeption und Ergebnisse des </a:t>
            </a:r>
            <a:br>
              <a:rPr lang="de-DE" sz="1100" b="1" dirty="0">
                <a:solidFill>
                  <a:schemeClr val="bg1"/>
                </a:solidFill>
                <a:latin typeface="Century Gothic" pitchFamily="34" charset="0"/>
              </a:rPr>
            </a:br>
            <a:r>
              <a:rPr lang="de-DE" sz="1100" b="1" dirty="0">
                <a:solidFill>
                  <a:schemeClr val="bg1"/>
                </a:solidFill>
                <a:latin typeface="Century Gothic" pitchFamily="34" charset="0"/>
              </a:rPr>
              <a:t>MRI Vertrauensbarometers Deutschland 2009</a:t>
            </a:r>
          </a:p>
        </p:txBody>
      </p:sp>
      <p:sp>
        <p:nvSpPr>
          <p:cNvPr id="14" name="Textfeld 13"/>
          <p:cNvSpPr txBox="1"/>
          <p:nvPr userDrawn="1"/>
        </p:nvSpPr>
        <p:spPr>
          <a:xfrm>
            <a:off x="2838450" y="6256338"/>
            <a:ext cx="1779588" cy="630237"/>
          </a:xfrm>
          <a:prstGeom prst="rect">
            <a:avLst/>
          </a:prstGeom>
          <a:noFill/>
        </p:spPr>
        <p:txBody>
          <a:bodyPr>
            <a:spAutoFit/>
          </a:bodyPr>
          <a:lstStyle/>
          <a:p>
            <a:pPr fontAlgn="auto">
              <a:lnSpc>
                <a:spcPts val="1440"/>
              </a:lnSpc>
              <a:spcBef>
                <a:spcPts val="0"/>
              </a:spcBef>
              <a:spcAft>
                <a:spcPts val="0"/>
              </a:spcAft>
              <a:defRPr/>
            </a:pPr>
            <a:r>
              <a:rPr lang="de-DE" sz="1000" dirty="0">
                <a:solidFill>
                  <a:schemeClr val="bg1"/>
                </a:solidFill>
                <a:latin typeface="Century Gothic" pitchFamily="34" charset="0"/>
              </a:rPr>
              <a:t>Prof. Dr. Peter </a:t>
            </a:r>
            <a:r>
              <a:rPr lang="de-DE" sz="1000" dirty="0" err="1">
                <a:solidFill>
                  <a:schemeClr val="bg1"/>
                </a:solidFill>
                <a:latin typeface="Century Gothic" pitchFamily="34" charset="0"/>
              </a:rPr>
              <a:t>Kenning</a:t>
            </a:r>
            <a:endParaRPr lang="de-DE" sz="1000" dirty="0">
              <a:solidFill>
                <a:schemeClr val="bg1"/>
              </a:solidFill>
              <a:latin typeface="Century Gothic" pitchFamily="34" charset="0"/>
            </a:endParaRPr>
          </a:p>
          <a:p>
            <a:pPr fontAlgn="auto">
              <a:lnSpc>
                <a:spcPts val="1440"/>
              </a:lnSpc>
              <a:spcBef>
                <a:spcPts val="0"/>
              </a:spcBef>
              <a:spcAft>
                <a:spcPts val="0"/>
              </a:spcAft>
              <a:defRPr/>
            </a:pPr>
            <a:r>
              <a:rPr lang="de-DE" sz="1000" dirty="0">
                <a:solidFill>
                  <a:schemeClr val="bg1"/>
                </a:solidFill>
                <a:latin typeface="Century Gothic" pitchFamily="34" charset="0"/>
              </a:rPr>
              <a:t>Dr. Martin Ahlert</a:t>
            </a:r>
          </a:p>
          <a:p>
            <a:pPr fontAlgn="auto">
              <a:lnSpc>
                <a:spcPts val="1440"/>
              </a:lnSpc>
              <a:spcBef>
                <a:spcPts val="0"/>
              </a:spcBef>
              <a:spcAft>
                <a:spcPts val="0"/>
              </a:spcAft>
              <a:defRPr/>
            </a:pPr>
            <a:r>
              <a:rPr lang="de-DE" sz="1000" dirty="0">
                <a:solidFill>
                  <a:schemeClr val="bg1"/>
                </a:solidFill>
                <a:latin typeface="Century Gothic" pitchFamily="34" charset="0"/>
              </a:rPr>
              <a:t>Dipl.-Kfm. Tim Eberhardt</a:t>
            </a:r>
          </a:p>
        </p:txBody>
      </p:sp>
      <p:sp>
        <p:nvSpPr>
          <p:cNvPr id="15" name="Datumsplatzhalter 3"/>
          <p:cNvSpPr txBox="1">
            <a:spLocks/>
          </p:cNvSpPr>
          <p:nvPr userDrawn="1"/>
        </p:nvSpPr>
        <p:spPr>
          <a:xfrm>
            <a:off x="4543425" y="6602413"/>
            <a:ext cx="2016125" cy="255587"/>
          </a:xfrm>
          <a:prstGeom prst="rect">
            <a:avLst/>
          </a:prstGeom>
        </p:spPr>
        <p:txBody>
          <a:bodyPr/>
          <a:lstStyle>
            <a:lvl1pPr>
              <a:defRPr sz="1400">
                <a:solidFill>
                  <a:srgbClr val="003064"/>
                </a:solidFill>
                <a:latin typeface="Arial Narrow" pitchFamily="34" charset="0"/>
              </a:defRPr>
            </a:lvl1pPr>
          </a:lstStyle>
          <a:p>
            <a:pPr fontAlgn="auto">
              <a:spcBef>
                <a:spcPts val="0"/>
              </a:spcBef>
              <a:spcAft>
                <a:spcPts val="0"/>
              </a:spcAft>
              <a:defRPr/>
            </a:pPr>
            <a:fld id="{8CF003FB-02D3-4D1A-8DCC-4ED486DA1B35}" type="datetime4">
              <a:rPr lang="de-DE" sz="1100" smtClean="0">
                <a:solidFill>
                  <a:schemeClr val="bg1"/>
                </a:solidFill>
                <a:latin typeface="Century Gothic" pitchFamily="34" charset="0"/>
              </a:rPr>
              <a:pPr fontAlgn="auto">
                <a:spcBef>
                  <a:spcPts val="0"/>
                </a:spcBef>
                <a:spcAft>
                  <a:spcPts val="0"/>
                </a:spcAft>
                <a:defRPr/>
              </a:pPr>
              <a:t>23. Januar 2019</a:t>
            </a:fld>
            <a:endParaRPr lang="de-DE" sz="1100" dirty="0">
              <a:solidFill>
                <a:schemeClr val="bg1"/>
              </a:solidFill>
              <a:latin typeface="Century Gothic" pitchFamily="34" charset="0"/>
            </a:endParaRPr>
          </a:p>
        </p:txBody>
      </p:sp>
      <p:pic>
        <p:nvPicPr>
          <p:cNvPr id="16" name="Picture 2" descr="D:\F&amp;C\Vertrauensbarometer\PowerPoint_Master_200906\Material\Vertrauensbarometer_PPT-Titelseite_bg.jpg"/>
          <p:cNvPicPr>
            <a:picLocks noChangeAspect="1" noChangeArrowheads="1"/>
          </p:cNvPicPr>
          <p:nvPr userDrawn="1"/>
        </p:nvPicPr>
        <p:blipFill>
          <a:blip r:embed="rId6" cstate="print"/>
          <a:srcRect/>
          <a:stretch>
            <a:fillRect/>
          </a:stretch>
        </p:blipFill>
        <p:spPr bwMode="auto">
          <a:xfrm>
            <a:off x="0" y="0"/>
            <a:ext cx="9144000" cy="6858000"/>
          </a:xfrm>
          <a:prstGeom prst="rect">
            <a:avLst/>
          </a:prstGeom>
          <a:noFill/>
          <a:ln w="9525">
            <a:noFill/>
            <a:miter lim="800000"/>
            <a:headEnd/>
            <a:tailEnd/>
          </a:ln>
        </p:spPr>
      </p:pic>
      <p:sp>
        <p:nvSpPr>
          <p:cNvPr id="6" name="Textplatzhalter 5"/>
          <p:cNvSpPr>
            <a:spLocks noGrp="1"/>
          </p:cNvSpPr>
          <p:nvPr>
            <p:ph type="body" sz="quarter" idx="10"/>
          </p:nvPr>
        </p:nvSpPr>
        <p:spPr>
          <a:xfrm>
            <a:off x="5788800" y="4338000"/>
            <a:ext cx="3081600" cy="591198"/>
          </a:xfrm>
          <a:prstGeom prst="rect">
            <a:avLst/>
          </a:prstGeom>
        </p:spPr>
        <p:txBody>
          <a:bodyPr/>
          <a:lstStyle>
            <a:lvl1pPr marL="0" indent="0">
              <a:lnSpc>
                <a:spcPts val="2400"/>
              </a:lnSpc>
              <a:spcBef>
                <a:spcPts val="0"/>
              </a:spcBef>
              <a:buFont typeface="Arial" pitchFamily="34" charset="0"/>
              <a:buNone/>
              <a:defRPr sz="1800">
                <a:solidFill>
                  <a:schemeClr val="bg1"/>
                </a:solidFill>
                <a:latin typeface="Century Gothic" pitchFamily="34" charset="0"/>
              </a:defRPr>
            </a:lvl1pPr>
            <a:lvl2pPr marL="0" indent="0">
              <a:buFont typeface="Arial" pitchFamily="34" charset="0"/>
              <a:buNone/>
              <a:defRPr>
                <a:solidFill>
                  <a:schemeClr val="bg1"/>
                </a:solidFill>
              </a:defRPr>
            </a:lvl2pPr>
            <a:lvl3pPr marL="0" indent="0">
              <a:buFont typeface="Arial" pitchFamily="34" charse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de-DE" dirty="0"/>
              <a:t>Textmasterformate durch Klicken bearbeiten</a:t>
            </a:r>
          </a:p>
        </p:txBody>
      </p:sp>
      <p:sp>
        <p:nvSpPr>
          <p:cNvPr id="8" name="Textplatzhalter 7"/>
          <p:cNvSpPr>
            <a:spLocks noGrp="1"/>
          </p:cNvSpPr>
          <p:nvPr>
            <p:ph type="body" sz="quarter" idx="11"/>
          </p:nvPr>
        </p:nvSpPr>
        <p:spPr>
          <a:xfrm>
            <a:off x="3142800" y="4367219"/>
            <a:ext cx="2689200" cy="1589506"/>
          </a:xfrm>
          <a:prstGeom prst="rect">
            <a:avLst/>
          </a:prstGeom>
        </p:spPr>
        <p:txBody>
          <a:bodyPr anchor="b"/>
          <a:lstStyle>
            <a:lvl1pPr marL="0" indent="0" algn="r">
              <a:lnSpc>
                <a:spcPts val="2400"/>
              </a:lnSpc>
              <a:spcBef>
                <a:spcPts val="0"/>
              </a:spcBef>
              <a:buFont typeface="Arial" pitchFamily="34" charset="0"/>
              <a:buNone/>
              <a:defRPr sz="1100">
                <a:solidFill>
                  <a:schemeClr val="tx1"/>
                </a:solidFill>
                <a:latin typeface="Century Gothic" pitchFamily="34" charset="0"/>
              </a:defRPr>
            </a:lvl1pPr>
            <a:lvl2pPr marL="0" indent="0">
              <a:buFont typeface="Arial" pitchFamily="34" charset="0"/>
              <a:buNone/>
              <a:defRPr/>
            </a:lvl2pPr>
            <a:lvl3pPr marL="0" indent="0">
              <a:buFont typeface="Arial" pitchFamily="34" charset="0"/>
              <a:buNone/>
              <a:defRPr/>
            </a:lvl3pPr>
            <a:lvl4pPr marL="0" indent="0">
              <a:buNone/>
              <a:defRPr/>
            </a:lvl4pPr>
            <a:lvl5pPr marL="0" indent="0">
              <a:buNone/>
              <a:defRPr/>
            </a:lvl5pPr>
          </a:lstStyle>
          <a:p>
            <a:pPr lvl="0"/>
            <a:r>
              <a:rPr lang="de-DE" dirty="0"/>
              <a:t>Textmasterformate durch Klicken bearbeiten</a:t>
            </a:r>
          </a:p>
        </p:txBody>
      </p:sp>
      <p:sp>
        <p:nvSpPr>
          <p:cNvPr id="9" name="Textplatzhalter 5"/>
          <p:cNvSpPr>
            <a:spLocks noGrp="1"/>
          </p:cNvSpPr>
          <p:nvPr>
            <p:ph type="body" sz="quarter" idx="12"/>
          </p:nvPr>
        </p:nvSpPr>
        <p:spPr>
          <a:xfrm>
            <a:off x="5791208" y="4958717"/>
            <a:ext cx="3081600" cy="1219852"/>
          </a:xfrm>
          <a:prstGeom prst="rect">
            <a:avLst/>
          </a:prstGeom>
        </p:spPr>
        <p:txBody>
          <a:bodyPr/>
          <a:lstStyle>
            <a:lvl1pPr marL="0" indent="0">
              <a:lnSpc>
                <a:spcPts val="2400"/>
              </a:lnSpc>
              <a:spcBef>
                <a:spcPts val="0"/>
              </a:spcBef>
              <a:buFont typeface="Arial" pitchFamily="34" charset="0"/>
              <a:buNone/>
              <a:defRPr sz="1400" b="0">
                <a:solidFill>
                  <a:schemeClr val="bg1"/>
                </a:solidFill>
                <a:latin typeface="Century Gothic" pitchFamily="34" charset="0"/>
              </a:defRPr>
            </a:lvl1pPr>
            <a:lvl2pPr marL="0" indent="0">
              <a:buFont typeface="Arial" pitchFamily="34" charset="0"/>
              <a:buNone/>
              <a:defRPr>
                <a:solidFill>
                  <a:schemeClr val="bg1"/>
                </a:solidFill>
              </a:defRPr>
            </a:lvl2pPr>
            <a:lvl3pPr marL="0" indent="0">
              <a:buFont typeface="Arial" pitchFamily="34" charse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de-DE" dirty="0"/>
              <a:t>Textmasterformate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8" name="Rechteck 7"/>
          <p:cNvSpPr/>
          <p:nvPr userDrawn="1"/>
        </p:nvSpPr>
        <p:spPr>
          <a:xfrm>
            <a:off x="-32" y="713794"/>
            <a:ext cx="9144000" cy="540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314" name="Picture 2" descr="http://www.schulte-werning.de/person/wwu-mcm.gif"/>
          <p:cNvPicPr>
            <a:picLocks noChangeAspect="1" noChangeArrowheads="1"/>
          </p:cNvPicPr>
          <p:nvPr userDrawn="1"/>
        </p:nvPicPr>
        <p:blipFill>
          <a:blip r:embed="rId2" cstate="print"/>
          <a:srcRect/>
          <a:stretch>
            <a:fillRect/>
          </a:stretch>
        </p:blipFill>
        <p:spPr bwMode="auto">
          <a:xfrm>
            <a:off x="8429652" y="71414"/>
            <a:ext cx="714348" cy="627039"/>
          </a:xfrm>
          <a:prstGeom prst="rect">
            <a:avLst/>
          </a:prstGeom>
          <a:noFill/>
        </p:spPr>
      </p:pic>
      <p:sp>
        <p:nvSpPr>
          <p:cNvPr id="6" name="Rechteck 5"/>
          <p:cNvSpPr/>
          <p:nvPr userDrawn="1"/>
        </p:nvSpPr>
        <p:spPr>
          <a:xfrm>
            <a:off x="0" y="12676"/>
            <a:ext cx="9144000" cy="45719"/>
          </a:xfrm>
          <a:prstGeom prst="rect">
            <a:avLst/>
          </a:prstGeom>
          <a:solidFill>
            <a:srgbClr val="FFEB00"/>
          </a:solidFill>
          <a:ln>
            <a:solidFill>
              <a:srgbClr val="FFE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Rechteck 6"/>
          <p:cNvSpPr/>
          <p:nvPr userDrawn="1"/>
        </p:nvSpPr>
        <p:spPr>
          <a:xfrm>
            <a:off x="-32" y="713794"/>
            <a:ext cx="9144000" cy="54000"/>
          </a:xfrm>
          <a:prstGeom prst="rect">
            <a:avLst/>
          </a:prstGeom>
          <a:solidFill>
            <a:srgbClr val="A6A6A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p:nvPr userDrawn="1"/>
        </p:nvCxnSpPr>
        <p:spPr>
          <a:xfrm>
            <a:off x="0" y="6662760"/>
            <a:ext cx="91440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a:xfrm>
            <a:off x="-32" y="6356370"/>
            <a:ext cx="91440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Foliennummernplatzhalter 5"/>
          <p:cNvSpPr>
            <a:spLocks noGrp="1"/>
          </p:cNvSpPr>
          <p:nvPr>
            <p:ph type="sldNum" sz="quarter" idx="4"/>
          </p:nvPr>
        </p:nvSpPr>
        <p:spPr>
          <a:xfrm>
            <a:off x="6938994" y="657227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5A7A5-66F1-44B3-A227-EA72988396C7}" type="slidenum">
              <a:rPr lang="de-DE" smtClean="0"/>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3300" y="38076"/>
            <a:ext cx="6705692" cy="428604"/>
          </a:xfrm>
          <a:prstGeom prst="rect">
            <a:avLst/>
          </a:prstGeom>
        </p:spPr>
        <p:txBody>
          <a:bodyPr/>
          <a:lstStyle>
            <a:lvl1pPr>
              <a:defRPr sz="1900">
                <a:latin typeface="Century Gothic" pitchFamily="34" charset="0"/>
              </a:defRPr>
            </a:lvl1pPr>
          </a:lstStyle>
          <a:p>
            <a:r>
              <a:rPr lang="de-DE" dirty="0"/>
              <a:t>Titelmasterformat durch Klicken bearbeiten</a:t>
            </a:r>
          </a:p>
        </p:txBody>
      </p:sp>
      <p:sp>
        <p:nvSpPr>
          <p:cNvPr id="7" name="Textplatzhalter 6"/>
          <p:cNvSpPr>
            <a:spLocks noGrp="1"/>
          </p:cNvSpPr>
          <p:nvPr>
            <p:ph type="body" sz="quarter" idx="10"/>
          </p:nvPr>
        </p:nvSpPr>
        <p:spPr>
          <a:xfrm>
            <a:off x="334800" y="1643050"/>
            <a:ext cx="8380604" cy="3929090"/>
          </a:xfrm>
          <a:prstGeom prst="rect">
            <a:avLst/>
          </a:prstGeom>
        </p:spPr>
        <p:txBody>
          <a:bodyPr/>
          <a:lstStyle>
            <a:lvl1pPr marL="542925" indent="-276225">
              <a:buFontTx/>
              <a:buBlip>
                <a:blip r:embed="rId2"/>
              </a:buBlip>
              <a:defRPr sz="1700" b="0">
                <a:latin typeface="Century Gothic" pitchFamily="34" charset="0"/>
              </a:defRPr>
            </a:lvl1pPr>
            <a:lvl2pPr marL="890588" indent="-261938" defTabSz="990600">
              <a:buFontTx/>
              <a:buBlip>
                <a:blip r:embed="rId3"/>
              </a:buBlip>
              <a:defRPr sz="1700">
                <a:latin typeface="Century Gothic" pitchFamily="34" charset="0"/>
              </a:defRPr>
            </a:lvl2pPr>
            <a:lvl3pPr marL="1257300" indent="-228600">
              <a:buFont typeface="Arial" pitchFamily="34" charset="0"/>
              <a:buChar char="•"/>
              <a:defRPr sz="1400">
                <a:latin typeface="Century Gothic" pitchFamily="34" charset="0"/>
              </a:defRPr>
            </a:lvl3pPr>
          </a:lstStyle>
          <a:p>
            <a:pPr lvl="0"/>
            <a:r>
              <a:rPr lang="de-DE" dirty="0"/>
              <a:t>Textmasterformate durch Klicken bearbeiten</a:t>
            </a:r>
          </a:p>
          <a:p>
            <a:pPr lvl="1"/>
            <a:r>
              <a:rPr lang="de-DE" dirty="0"/>
              <a:t>Zweite Ebene</a:t>
            </a:r>
          </a:p>
          <a:p>
            <a:pPr lvl="2"/>
            <a:r>
              <a:rPr lang="de-DE" dirty="0"/>
              <a:t>Dritte Ebene</a:t>
            </a:r>
          </a:p>
        </p:txBody>
      </p:sp>
      <p:sp>
        <p:nvSpPr>
          <p:cNvPr id="10" name="Textplatzhalter 2"/>
          <p:cNvSpPr>
            <a:spLocks noGrp="1"/>
          </p:cNvSpPr>
          <p:nvPr>
            <p:ph idx="15"/>
          </p:nvPr>
        </p:nvSpPr>
        <p:spPr>
          <a:xfrm>
            <a:off x="334800" y="1000109"/>
            <a:ext cx="8391600" cy="428628"/>
          </a:xfrm>
          <a:prstGeom prst="rect">
            <a:avLst/>
          </a:prstGeom>
        </p:spPr>
        <p:txBody>
          <a:bodyPr vert="horz" lIns="91440" tIns="45720" rIns="91440" bIns="45720" rtlCol="0">
            <a:normAutofit/>
          </a:bodyPr>
          <a:lstStyle>
            <a:lvl1pPr>
              <a:defRPr sz="1700">
                <a:solidFill>
                  <a:schemeClr val="tx1">
                    <a:lumMod val="65000"/>
                    <a:lumOff val="35000"/>
                  </a:schemeClr>
                </a:solidFill>
                <a:latin typeface="Century Gothic" pitchFamily="34" charset="0"/>
              </a:defRPr>
            </a:lvl1pPr>
          </a:lstStyle>
          <a:p>
            <a:pPr lvl="0"/>
            <a:r>
              <a:rPr lang="de-DE" dirty="0"/>
              <a:t>Textmasterformate durch Klicken bearbeiten</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 Spalten">
    <p:spTree>
      <p:nvGrpSpPr>
        <p:cNvPr id="1" name=""/>
        <p:cNvGrpSpPr/>
        <p:nvPr/>
      </p:nvGrpSpPr>
      <p:grpSpPr>
        <a:xfrm>
          <a:off x="0" y="0"/>
          <a:ext cx="0" cy="0"/>
          <a:chOff x="0" y="0"/>
          <a:chExt cx="0" cy="0"/>
        </a:xfrm>
      </p:grpSpPr>
      <p:pic>
        <p:nvPicPr>
          <p:cNvPr id="8" name="Picture 2" descr="D:\F&amp;C\Vertrauensbarometer\PowerPoint_Master_200906\Material\Vertrauensbarometer_PPT-Masterfolie_bg_K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9" name="Picture 3" descr="D:\F&amp;C\Vertrauensbarometer\PowerPoint_Master_200906\Material\Logo_MRI.jpg"/>
          <p:cNvPicPr>
            <a:picLocks noChangeAspect="1" noChangeArrowheads="1"/>
          </p:cNvPicPr>
          <p:nvPr userDrawn="1"/>
        </p:nvPicPr>
        <p:blipFill>
          <a:blip r:embed="rId3" cstate="print"/>
          <a:srcRect t="56602"/>
          <a:stretch>
            <a:fillRect/>
          </a:stretch>
        </p:blipFill>
        <p:spPr bwMode="auto">
          <a:xfrm>
            <a:off x="7286625" y="214313"/>
            <a:ext cx="1285875" cy="481012"/>
          </a:xfrm>
          <a:prstGeom prst="rect">
            <a:avLst/>
          </a:prstGeom>
          <a:noFill/>
          <a:ln w="9525">
            <a:noFill/>
            <a:miter lim="800000"/>
            <a:headEnd/>
            <a:tailEnd/>
          </a:ln>
        </p:spPr>
      </p:pic>
      <p:sp>
        <p:nvSpPr>
          <p:cNvPr id="10" name="Rectangle 16"/>
          <p:cNvSpPr>
            <a:spLocks noChangeArrowheads="1"/>
          </p:cNvSpPr>
          <p:nvPr userDrawn="1"/>
        </p:nvSpPr>
        <p:spPr bwMode="auto">
          <a:xfrm>
            <a:off x="8556625" y="6359525"/>
            <a:ext cx="596900" cy="333375"/>
          </a:xfrm>
          <a:prstGeom prst="rect">
            <a:avLst/>
          </a:prstGeom>
          <a:noFill/>
          <a:ln w="9525">
            <a:noFill/>
            <a:miter lim="800000"/>
            <a:headEnd/>
            <a:tailEnd/>
          </a:ln>
          <a:effectLst/>
        </p:spPr>
        <p:txBody>
          <a:bodyPr wrap="none" lIns="153090" tIns="60259" rIns="120517" bIns="60259" anchor="ctr" anchorCtr="1">
            <a:spAutoFit/>
          </a:bodyPr>
          <a:lstStyle/>
          <a:p>
            <a:pPr defTabSz="1204913" fontAlgn="auto">
              <a:spcBef>
                <a:spcPts val="0"/>
              </a:spcBef>
              <a:spcAft>
                <a:spcPts val="0"/>
              </a:spcAft>
              <a:defRPr/>
            </a:pPr>
            <a:fld id="{3051C5CB-7D6A-4071-A7B0-9A2A9C272499}" type="slidenum">
              <a:rPr lang="de-DE" sz="1400" b="1">
                <a:solidFill>
                  <a:schemeClr val="bg1"/>
                </a:solidFill>
                <a:latin typeface="Century Gothic" pitchFamily="34" charset="0"/>
              </a:rPr>
              <a:pPr defTabSz="1204913" fontAlgn="auto">
                <a:spcBef>
                  <a:spcPts val="0"/>
                </a:spcBef>
                <a:spcAft>
                  <a:spcPts val="0"/>
                </a:spcAft>
                <a:defRPr/>
              </a:pPr>
              <a:t>‹Nr.›</a:t>
            </a:fld>
            <a:endParaRPr lang="de-DE" sz="1400" b="1" dirty="0">
              <a:solidFill>
                <a:schemeClr val="bg1"/>
              </a:solidFill>
              <a:latin typeface="Century Gothic" pitchFamily="34" charset="0"/>
            </a:endParaRPr>
          </a:p>
        </p:txBody>
      </p:sp>
      <p:pic>
        <p:nvPicPr>
          <p:cNvPr id="15" name="Picture 2" descr="D:\F&amp;C\Vertrauensbarometer\PowerPoint_Master_200906\Material\abgerundeter Kasten_Hochformat1.jpg"/>
          <p:cNvPicPr>
            <a:picLocks noChangeAspect="1" noChangeArrowheads="1"/>
          </p:cNvPicPr>
          <p:nvPr userDrawn="1"/>
        </p:nvPicPr>
        <p:blipFill>
          <a:blip r:embed="rId4" cstate="print"/>
          <a:srcRect/>
          <a:stretch>
            <a:fillRect/>
          </a:stretch>
        </p:blipFill>
        <p:spPr bwMode="auto">
          <a:xfrm>
            <a:off x="2551113" y="1473200"/>
            <a:ext cx="1920875" cy="4286250"/>
          </a:xfrm>
          <a:prstGeom prst="rect">
            <a:avLst/>
          </a:prstGeom>
          <a:noFill/>
          <a:ln w="9525">
            <a:noFill/>
            <a:miter lim="800000"/>
            <a:headEnd/>
            <a:tailEnd/>
          </a:ln>
        </p:spPr>
      </p:pic>
      <p:pic>
        <p:nvPicPr>
          <p:cNvPr id="16" name="Picture 2" descr="D:\F&amp;C\Vertrauensbarometer\PowerPoint_Master_200906\Material\abgerundeter Kasten_Hochformat1.jpg"/>
          <p:cNvPicPr>
            <a:picLocks noChangeAspect="1" noChangeArrowheads="1"/>
          </p:cNvPicPr>
          <p:nvPr userDrawn="1"/>
        </p:nvPicPr>
        <p:blipFill>
          <a:blip r:embed="rId4" cstate="print"/>
          <a:srcRect/>
          <a:stretch>
            <a:fillRect/>
          </a:stretch>
        </p:blipFill>
        <p:spPr bwMode="auto">
          <a:xfrm>
            <a:off x="4679950" y="1477963"/>
            <a:ext cx="1920875" cy="4286250"/>
          </a:xfrm>
          <a:prstGeom prst="rect">
            <a:avLst/>
          </a:prstGeom>
          <a:noFill/>
          <a:ln w="9525">
            <a:noFill/>
            <a:miter lim="800000"/>
            <a:headEnd/>
            <a:tailEnd/>
          </a:ln>
        </p:spPr>
      </p:pic>
      <p:pic>
        <p:nvPicPr>
          <p:cNvPr id="17" name="Picture 2" descr="D:\F&amp;C\Vertrauensbarometer\PowerPoint_Master_200906\Material\abgerundeter Kasten_Hochformat1.jpg"/>
          <p:cNvPicPr>
            <a:picLocks noChangeAspect="1" noChangeArrowheads="1"/>
          </p:cNvPicPr>
          <p:nvPr userDrawn="1"/>
        </p:nvPicPr>
        <p:blipFill>
          <a:blip r:embed="rId4" cstate="print"/>
          <a:srcRect/>
          <a:stretch>
            <a:fillRect/>
          </a:stretch>
        </p:blipFill>
        <p:spPr bwMode="auto">
          <a:xfrm>
            <a:off x="6799263" y="1476375"/>
            <a:ext cx="1922462" cy="4287838"/>
          </a:xfrm>
          <a:prstGeom prst="rect">
            <a:avLst/>
          </a:prstGeom>
          <a:noFill/>
          <a:ln w="9525">
            <a:noFill/>
            <a:miter lim="800000"/>
            <a:headEnd/>
            <a:tailEnd/>
          </a:ln>
        </p:spPr>
      </p:pic>
      <p:pic>
        <p:nvPicPr>
          <p:cNvPr id="18" name="Picture 2" descr="D:\F&amp;C\Vertrauensbarometer\PowerPoint_Master_200906\Material\abgerundeter Kasten_Hochformat1.jpg"/>
          <p:cNvPicPr>
            <a:picLocks noChangeAspect="1" noChangeArrowheads="1"/>
          </p:cNvPicPr>
          <p:nvPr userDrawn="1"/>
        </p:nvPicPr>
        <p:blipFill>
          <a:blip r:embed="rId4" cstate="print"/>
          <a:srcRect/>
          <a:stretch>
            <a:fillRect/>
          </a:stretch>
        </p:blipFill>
        <p:spPr bwMode="auto">
          <a:xfrm>
            <a:off x="428625" y="1476375"/>
            <a:ext cx="1920875" cy="4287838"/>
          </a:xfrm>
          <a:prstGeom prst="rect">
            <a:avLst/>
          </a:prstGeom>
          <a:noFill/>
          <a:ln w="9525">
            <a:noFill/>
            <a:miter lim="800000"/>
            <a:headEnd/>
            <a:tailEnd/>
          </a:ln>
        </p:spPr>
      </p:pic>
      <p:sp>
        <p:nvSpPr>
          <p:cNvPr id="19" name="Textfeld 18"/>
          <p:cNvSpPr txBox="1"/>
          <p:nvPr userDrawn="1"/>
        </p:nvSpPr>
        <p:spPr>
          <a:xfrm>
            <a:off x="4540250" y="6256338"/>
            <a:ext cx="3779838" cy="271462"/>
          </a:xfrm>
          <a:prstGeom prst="rect">
            <a:avLst/>
          </a:prstGeom>
          <a:noFill/>
        </p:spPr>
        <p:txBody>
          <a:bodyPr>
            <a:spAutoFit/>
          </a:bodyPr>
          <a:lstStyle/>
          <a:p>
            <a:pPr>
              <a:lnSpc>
                <a:spcPts val="1438"/>
              </a:lnSpc>
              <a:defRPr/>
            </a:pPr>
            <a:r>
              <a:rPr lang="de-DE" sz="1100" b="1" dirty="0">
                <a:solidFill>
                  <a:schemeClr val="bg1"/>
                </a:solidFill>
                <a:latin typeface="Century Gothic" pitchFamily="34" charset="0"/>
              </a:rPr>
              <a:t>MRI Vertrauensbarometer  Deutschland </a:t>
            </a:r>
          </a:p>
        </p:txBody>
      </p:sp>
      <p:sp>
        <p:nvSpPr>
          <p:cNvPr id="20" name="Textfeld 19"/>
          <p:cNvSpPr txBox="1"/>
          <p:nvPr userDrawn="1"/>
        </p:nvSpPr>
        <p:spPr>
          <a:xfrm>
            <a:off x="2838450" y="6256338"/>
            <a:ext cx="1779588" cy="450850"/>
          </a:xfrm>
          <a:prstGeom prst="rect">
            <a:avLst/>
          </a:prstGeom>
          <a:noFill/>
        </p:spPr>
        <p:txBody>
          <a:bodyPr>
            <a:spAutoFit/>
          </a:bodyPr>
          <a:lstStyle/>
          <a:p>
            <a:pPr fontAlgn="auto">
              <a:lnSpc>
                <a:spcPts val="1440"/>
              </a:lnSpc>
              <a:spcBef>
                <a:spcPts val="0"/>
              </a:spcBef>
              <a:spcAft>
                <a:spcPts val="0"/>
              </a:spcAft>
              <a:defRPr/>
            </a:pPr>
            <a:r>
              <a:rPr lang="de-DE" sz="1000" dirty="0">
                <a:solidFill>
                  <a:schemeClr val="bg1"/>
                </a:solidFill>
                <a:latin typeface="Century Gothic" pitchFamily="34" charset="0"/>
              </a:rPr>
              <a:t>Prof. Dr. Peter </a:t>
            </a:r>
            <a:r>
              <a:rPr lang="de-DE" sz="1000" dirty="0" err="1">
                <a:solidFill>
                  <a:schemeClr val="bg1"/>
                </a:solidFill>
                <a:latin typeface="Century Gothic" pitchFamily="34" charset="0"/>
              </a:rPr>
              <a:t>Kenning</a:t>
            </a:r>
            <a:endParaRPr lang="de-DE" sz="1000" dirty="0">
              <a:solidFill>
                <a:schemeClr val="bg1"/>
              </a:solidFill>
              <a:latin typeface="Century Gothic" pitchFamily="34" charset="0"/>
            </a:endParaRPr>
          </a:p>
          <a:p>
            <a:pPr fontAlgn="auto">
              <a:lnSpc>
                <a:spcPts val="1440"/>
              </a:lnSpc>
              <a:spcBef>
                <a:spcPts val="0"/>
              </a:spcBef>
              <a:spcAft>
                <a:spcPts val="0"/>
              </a:spcAft>
              <a:defRPr/>
            </a:pPr>
            <a:r>
              <a:rPr lang="de-DE" sz="1000" dirty="0">
                <a:solidFill>
                  <a:schemeClr val="bg1"/>
                </a:solidFill>
                <a:latin typeface="Century Gothic" pitchFamily="34" charset="0"/>
              </a:rPr>
              <a:t>Dipl.-Kfm. Tim Eberhardt</a:t>
            </a:r>
          </a:p>
        </p:txBody>
      </p:sp>
      <p:sp>
        <p:nvSpPr>
          <p:cNvPr id="21" name="Datumsplatzhalter 3"/>
          <p:cNvSpPr txBox="1">
            <a:spLocks/>
          </p:cNvSpPr>
          <p:nvPr userDrawn="1"/>
        </p:nvSpPr>
        <p:spPr>
          <a:xfrm>
            <a:off x="4543425" y="6453188"/>
            <a:ext cx="2016125" cy="255587"/>
          </a:xfrm>
          <a:prstGeom prst="rect">
            <a:avLst/>
          </a:prstGeom>
        </p:spPr>
        <p:txBody>
          <a:bodyPr/>
          <a:lstStyle/>
          <a:p>
            <a:pPr>
              <a:defRPr/>
            </a:pPr>
            <a:r>
              <a:rPr lang="de-DE" sz="1100" dirty="0">
                <a:solidFill>
                  <a:schemeClr val="bg1"/>
                </a:solidFill>
                <a:latin typeface="Century Gothic" pitchFamily="34" charset="0"/>
              </a:rPr>
              <a:t>23. März 2012</a:t>
            </a:r>
          </a:p>
        </p:txBody>
      </p:sp>
      <p:pic>
        <p:nvPicPr>
          <p:cNvPr id="22" name="Picture 2"/>
          <p:cNvPicPr>
            <a:picLocks noChangeAspect="1" noChangeArrowheads="1"/>
          </p:cNvPicPr>
          <p:nvPr userDrawn="1"/>
        </p:nvPicPr>
        <p:blipFill>
          <a:blip r:embed="rId5" cstate="print"/>
          <a:srcRect/>
          <a:stretch>
            <a:fillRect/>
          </a:stretch>
        </p:blipFill>
        <p:spPr bwMode="auto">
          <a:xfrm>
            <a:off x="900113" y="6381750"/>
            <a:ext cx="1368425" cy="488950"/>
          </a:xfrm>
          <a:prstGeom prst="rect">
            <a:avLst/>
          </a:prstGeom>
          <a:noFill/>
          <a:ln w="9525">
            <a:noFill/>
            <a:miter lim="800000"/>
            <a:headEnd/>
            <a:tailEnd/>
          </a:ln>
        </p:spPr>
      </p:pic>
      <p:sp>
        <p:nvSpPr>
          <p:cNvPr id="2" name="Titel 1"/>
          <p:cNvSpPr>
            <a:spLocks noGrp="1"/>
          </p:cNvSpPr>
          <p:nvPr>
            <p:ph type="title"/>
          </p:nvPr>
        </p:nvSpPr>
        <p:spPr>
          <a:xfrm>
            <a:off x="333300" y="38100"/>
            <a:ext cx="6705692" cy="428604"/>
          </a:xfrm>
          <a:prstGeom prst="rect">
            <a:avLst/>
          </a:prstGeom>
        </p:spPr>
        <p:txBody>
          <a:bodyPr/>
          <a:lstStyle>
            <a:lvl1pPr>
              <a:defRPr sz="1900">
                <a:latin typeface="Century Gothic" pitchFamily="34" charset="0"/>
              </a:defRPr>
            </a:lvl1pPr>
          </a:lstStyle>
          <a:p>
            <a:r>
              <a:rPr lang="de-DE" dirty="0"/>
              <a:t>Titelmasterformat durch Klicken bearbeiten</a:t>
            </a:r>
          </a:p>
        </p:txBody>
      </p:sp>
      <p:sp>
        <p:nvSpPr>
          <p:cNvPr id="3" name="Inhaltsplatzhalter 2"/>
          <p:cNvSpPr>
            <a:spLocks noGrp="1"/>
          </p:cNvSpPr>
          <p:nvPr>
            <p:ph sz="half" idx="1"/>
          </p:nvPr>
        </p:nvSpPr>
        <p:spPr>
          <a:xfrm>
            <a:off x="428596" y="1562101"/>
            <a:ext cx="1857388"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11" name="Inhaltsplatzhalter 2"/>
          <p:cNvSpPr>
            <a:spLocks noGrp="1"/>
          </p:cNvSpPr>
          <p:nvPr>
            <p:ph sz="half" idx="12"/>
          </p:nvPr>
        </p:nvSpPr>
        <p:spPr>
          <a:xfrm>
            <a:off x="2554260" y="1562087"/>
            <a:ext cx="1857388"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12" name="Inhaltsplatzhalter 2"/>
          <p:cNvSpPr>
            <a:spLocks noGrp="1"/>
          </p:cNvSpPr>
          <p:nvPr>
            <p:ph sz="half" idx="13"/>
          </p:nvPr>
        </p:nvSpPr>
        <p:spPr>
          <a:xfrm>
            <a:off x="4681538" y="1562087"/>
            <a:ext cx="1857388"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13" name="Inhaltsplatzhalter 2"/>
          <p:cNvSpPr>
            <a:spLocks noGrp="1"/>
          </p:cNvSpPr>
          <p:nvPr>
            <p:ph sz="half" idx="14"/>
          </p:nvPr>
        </p:nvSpPr>
        <p:spPr>
          <a:xfrm>
            <a:off x="6805628" y="1562087"/>
            <a:ext cx="1857388"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14" name="Textplatzhalter 2"/>
          <p:cNvSpPr>
            <a:spLocks noGrp="1"/>
          </p:cNvSpPr>
          <p:nvPr>
            <p:ph idx="15"/>
          </p:nvPr>
        </p:nvSpPr>
        <p:spPr>
          <a:xfrm>
            <a:off x="334800" y="1000109"/>
            <a:ext cx="8391600" cy="428628"/>
          </a:xfrm>
          <a:prstGeom prst="rect">
            <a:avLst/>
          </a:prstGeom>
        </p:spPr>
        <p:txBody>
          <a:bodyPr vert="horz" lIns="91440" tIns="45720" rIns="91440" bIns="45720" rtlCol="0">
            <a:normAutofit/>
          </a:bodyPr>
          <a:lstStyle>
            <a:lvl1pPr>
              <a:defRPr sz="1700">
                <a:solidFill>
                  <a:schemeClr val="tx1">
                    <a:lumMod val="65000"/>
                    <a:lumOff val="35000"/>
                  </a:schemeClr>
                </a:solidFill>
                <a:latin typeface="Century Gothic" pitchFamily="34" charset="0"/>
              </a:defRPr>
            </a:lvl1pPr>
          </a:lstStyle>
          <a:p>
            <a:pPr lvl="0"/>
            <a:r>
              <a:rPr lang="de-DE"/>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 Spalten">
    <p:spTree>
      <p:nvGrpSpPr>
        <p:cNvPr id="1" name=""/>
        <p:cNvGrpSpPr/>
        <p:nvPr/>
      </p:nvGrpSpPr>
      <p:grpSpPr>
        <a:xfrm>
          <a:off x="0" y="0"/>
          <a:ext cx="0" cy="0"/>
          <a:chOff x="0" y="0"/>
          <a:chExt cx="0" cy="0"/>
        </a:xfrm>
      </p:grpSpPr>
      <p:pic>
        <p:nvPicPr>
          <p:cNvPr id="10" name="Picture 2" descr="D:\F&amp;C\Vertrauensbarometer\PowerPoint_Master_200906\Material\Vertrauensbarometer_PPT-Masterfolie_bg_K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1" name="Picture 3" descr="D:\F&amp;C\Vertrauensbarometer\PowerPoint_Master_200906\Material\Logo_MRI.jpg"/>
          <p:cNvPicPr>
            <a:picLocks noChangeAspect="1" noChangeArrowheads="1"/>
          </p:cNvPicPr>
          <p:nvPr userDrawn="1"/>
        </p:nvPicPr>
        <p:blipFill>
          <a:blip r:embed="rId3" cstate="print"/>
          <a:srcRect t="56602"/>
          <a:stretch>
            <a:fillRect/>
          </a:stretch>
        </p:blipFill>
        <p:spPr bwMode="auto">
          <a:xfrm>
            <a:off x="7286625" y="214313"/>
            <a:ext cx="1285875" cy="481012"/>
          </a:xfrm>
          <a:prstGeom prst="rect">
            <a:avLst/>
          </a:prstGeom>
          <a:noFill/>
          <a:ln w="9525">
            <a:noFill/>
            <a:miter lim="800000"/>
            <a:headEnd/>
            <a:tailEnd/>
          </a:ln>
        </p:spPr>
      </p:pic>
      <p:sp>
        <p:nvSpPr>
          <p:cNvPr id="12" name="Rectangle 16"/>
          <p:cNvSpPr>
            <a:spLocks noChangeArrowheads="1"/>
          </p:cNvSpPr>
          <p:nvPr userDrawn="1"/>
        </p:nvSpPr>
        <p:spPr bwMode="auto">
          <a:xfrm>
            <a:off x="8556625" y="6359525"/>
            <a:ext cx="596900" cy="333375"/>
          </a:xfrm>
          <a:prstGeom prst="rect">
            <a:avLst/>
          </a:prstGeom>
          <a:noFill/>
          <a:ln w="9525">
            <a:noFill/>
            <a:miter lim="800000"/>
            <a:headEnd/>
            <a:tailEnd/>
          </a:ln>
          <a:effectLst/>
        </p:spPr>
        <p:txBody>
          <a:bodyPr wrap="none" lIns="153090" tIns="60259" rIns="120517" bIns="60259" anchor="ctr" anchorCtr="1">
            <a:spAutoFit/>
          </a:bodyPr>
          <a:lstStyle/>
          <a:p>
            <a:pPr defTabSz="1204913" fontAlgn="auto">
              <a:spcBef>
                <a:spcPts val="0"/>
              </a:spcBef>
              <a:spcAft>
                <a:spcPts val="0"/>
              </a:spcAft>
              <a:defRPr/>
            </a:pPr>
            <a:fld id="{B95A6374-A19E-4367-B147-609F0F79A435}" type="slidenum">
              <a:rPr lang="de-DE" sz="1400" b="1">
                <a:solidFill>
                  <a:schemeClr val="bg1"/>
                </a:solidFill>
                <a:latin typeface="Century Gothic" pitchFamily="34" charset="0"/>
              </a:rPr>
              <a:pPr defTabSz="1204913" fontAlgn="auto">
                <a:spcBef>
                  <a:spcPts val="0"/>
                </a:spcBef>
                <a:spcAft>
                  <a:spcPts val="0"/>
                </a:spcAft>
                <a:defRPr/>
              </a:pPr>
              <a:t>‹Nr.›</a:t>
            </a:fld>
            <a:endParaRPr lang="de-DE" sz="1400" b="1" dirty="0">
              <a:solidFill>
                <a:schemeClr val="bg1"/>
              </a:solidFill>
              <a:latin typeface="Century Gothic" pitchFamily="34" charset="0"/>
            </a:endParaRPr>
          </a:p>
        </p:txBody>
      </p:sp>
      <p:pic>
        <p:nvPicPr>
          <p:cNvPr id="14" name="Picture 2" descr="D:\F&amp;C\Vertrauensbarometer\PowerPoint_Master_200906\Material\abgerundeter Kasten_Hochformat2.jpg"/>
          <p:cNvPicPr>
            <a:picLocks noChangeAspect="1" noChangeArrowheads="1"/>
          </p:cNvPicPr>
          <p:nvPr userDrawn="1"/>
        </p:nvPicPr>
        <p:blipFill>
          <a:blip r:embed="rId4" cstate="print"/>
          <a:srcRect/>
          <a:stretch>
            <a:fillRect/>
          </a:stretch>
        </p:blipFill>
        <p:spPr bwMode="auto">
          <a:xfrm>
            <a:off x="428625" y="1476375"/>
            <a:ext cx="1281113" cy="4283075"/>
          </a:xfrm>
          <a:prstGeom prst="rect">
            <a:avLst/>
          </a:prstGeom>
          <a:noFill/>
          <a:ln w="9525">
            <a:noFill/>
            <a:miter lim="800000"/>
            <a:headEnd/>
            <a:tailEnd/>
          </a:ln>
        </p:spPr>
      </p:pic>
      <p:pic>
        <p:nvPicPr>
          <p:cNvPr id="15" name="Picture 2" descr="D:\F&amp;C\Vertrauensbarometer\PowerPoint_Master_200906\Material\abgerundeter Kasten_Hochformat2.jpg"/>
          <p:cNvPicPr>
            <a:picLocks noChangeAspect="1" noChangeArrowheads="1"/>
          </p:cNvPicPr>
          <p:nvPr userDrawn="1"/>
        </p:nvPicPr>
        <p:blipFill>
          <a:blip r:embed="rId5" cstate="print"/>
          <a:srcRect/>
          <a:stretch>
            <a:fillRect/>
          </a:stretch>
        </p:blipFill>
        <p:spPr bwMode="auto">
          <a:xfrm>
            <a:off x="7434263" y="1474788"/>
            <a:ext cx="1281112" cy="4283075"/>
          </a:xfrm>
          <a:prstGeom prst="rect">
            <a:avLst/>
          </a:prstGeom>
          <a:noFill/>
          <a:ln w="9525">
            <a:noFill/>
            <a:miter lim="800000"/>
            <a:headEnd/>
            <a:tailEnd/>
          </a:ln>
        </p:spPr>
      </p:pic>
      <p:pic>
        <p:nvPicPr>
          <p:cNvPr id="16" name="Picture 2" descr="D:\F&amp;C\Vertrauensbarometer\PowerPoint_Master_200906\Material\abgerundeter Kasten_Hochformat2.jpg"/>
          <p:cNvPicPr>
            <a:picLocks noChangeAspect="1" noChangeArrowheads="1"/>
          </p:cNvPicPr>
          <p:nvPr userDrawn="1"/>
        </p:nvPicPr>
        <p:blipFill>
          <a:blip r:embed="rId4" cstate="print"/>
          <a:srcRect/>
          <a:stretch>
            <a:fillRect/>
          </a:stretch>
        </p:blipFill>
        <p:spPr bwMode="auto">
          <a:xfrm>
            <a:off x="6045200" y="1474788"/>
            <a:ext cx="1281113" cy="4283075"/>
          </a:xfrm>
          <a:prstGeom prst="rect">
            <a:avLst/>
          </a:prstGeom>
          <a:noFill/>
          <a:ln w="9525">
            <a:noFill/>
            <a:miter lim="800000"/>
            <a:headEnd/>
            <a:tailEnd/>
          </a:ln>
        </p:spPr>
      </p:pic>
      <p:pic>
        <p:nvPicPr>
          <p:cNvPr id="18" name="Picture 2" descr="D:\F&amp;C\Vertrauensbarometer\PowerPoint_Master_200906\Material\abgerundeter Kasten_Hochformat2.jpg"/>
          <p:cNvPicPr>
            <a:picLocks noChangeAspect="1" noChangeArrowheads="1"/>
          </p:cNvPicPr>
          <p:nvPr userDrawn="1"/>
        </p:nvPicPr>
        <p:blipFill>
          <a:blip r:embed="rId4" cstate="print"/>
          <a:srcRect/>
          <a:stretch>
            <a:fillRect/>
          </a:stretch>
        </p:blipFill>
        <p:spPr bwMode="auto">
          <a:xfrm>
            <a:off x="4641850" y="1473200"/>
            <a:ext cx="1281113" cy="4283075"/>
          </a:xfrm>
          <a:prstGeom prst="rect">
            <a:avLst/>
          </a:prstGeom>
          <a:noFill/>
          <a:ln w="9525">
            <a:noFill/>
            <a:miter lim="800000"/>
            <a:headEnd/>
            <a:tailEnd/>
          </a:ln>
        </p:spPr>
      </p:pic>
      <p:pic>
        <p:nvPicPr>
          <p:cNvPr id="19" name="Picture 2" descr="D:\F&amp;C\Vertrauensbarometer\PowerPoint_Master_200906\Material\abgerundeter Kasten_Hochformat2.jpg"/>
          <p:cNvPicPr>
            <a:picLocks noChangeAspect="1" noChangeArrowheads="1"/>
          </p:cNvPicPr>
          <p:nvPr userDrawn="1"/>
        </p:nvPicPr>
        <p:blipFill>
          <a:blip r:embed="rId5" cstate="print"/>
          <a:srcRect/>
          <a:stretch>
            <a:fillRect/>
          </a:stretch>
        </p:blipFill>
        <p:spPr bwMode="auto">
          <a:xfrm>
            <a:off x="3233738" y="1473200"/>
            <a:ext cx="1281112" cy="4283075"/>
          </a:xfrm>
          <a:prstGeom prst="rect">
            <a:avLst/>
          </a:prstGeom>
          <a:noFill/>
          <a:ln w="9525">
            <a:noFill/>
            <a:miter lim="800000"/>
            <a:headEnd/>
            <a:tailEnd/>
          </a:ln>
        </p:spPr>
      </p:pic>
      <p:pic>
        <p:nvPicPr>
          <p:cNvPr id="20" name="Picture 2" descr="D:\F&amp;C\Vertrauensbarometer\PowerPoint_Master_200906\Material\abgerundeter Kasten_Hochformat2.jpg"/>
          <p:cNvPicPr>
            <a:picLocks noChangeAspect="1" noChangeArrowheads="1"/>
          </p:cNvPicPr>
          <p:nvPr userDrawn="1"/>
        </p:nvPicPr>
        <p:blipFill>
          <a:blip r:embed="rId5" cstate="print"/>
          <a:srcRect/>
          <a:stretch>
            <a:fillRect/>
          </a:stretch>
        </p:blipFill>
        <p:spPr bwMode="auto">
          <a:xfrm>
            <a:off x="1820863" y="1474788"/>
            <a:ext cx="1281112" cy="4283075"/>
          </a:xfrm>
          <a:prstGeom prst="rect">
            <a:avLst/>
          </a:prstGeom>
          <a:noFill/>
          <a:ln w="9525">
            <a:noFill/>
            <a:miter lim="800000"/>
            <a:headEnd/>
            <a:tailEnd/>
          </a:ln>
        </p:spPr>
      </p:pic>
      <p:sp>
        <p:nvSpPr>
          <p:cNvPr id="21" name="Textfeld 20"/>
          <p:cNvSpPr txBox="1"/>
          <p:nvPr userDrawn="1"/>
        </p:nvSpPr>
        <p:spPr>
          <a:xfrm>
            <a:off x="4540250" y="6256338"/>
            <a:ext cx="3779838" cy="271462"/>
          </a:xfrm>
          <a:prstGeom prst="rect">
            <a:avLst/>
          </a:prstGeom>
          <a:noFill/>
        </p:spPr>
        <p:txBody>
          <a:bodyPr>
            <a:spAutoFit/>
          </a:bodyPr>
          <a:lstStyle/>
          <a:p>
            <a:pPr>
              <a:lnSpc>
                <a:spcPts val="1438"/>
              </a:lnSpc>
              <a:defRPr/>
            </a:pPr>
            <a:r>
              <a:rPr lang="de-DE" sz="1100" b="1" dirty="0">
                <a:solidFill>
                  <a:schemeClr val="bg1"/>
                </a:solidFill>
                <a:latin typeface="Century Gothic" pitchFamily="34" charset="0"/>
              </a:rPr>
              <a:t>MRI Vertrauensbarometer  Deutschland </a:t>
            </a:r>
          </a:p>
        </p:txBody>
      </p:sp>
      <p:sp>
        <p:nvSpPr>
          <p:cNvPr id="22" name="Textfeld 21"/>
          <p:cNvSpPr txBox="1"/>
          <p:nvPr userDrawn="1"/>
        </p:nvSpPr>
        <p:spPr>
          <a:xfrm>
            <a:off x="2838450" y="6256338"/>
            <a:ext cx="1779588" cy="450850"/>
          </a:xfrm>
          <a:prstGeom prst="rect">
            <a:avLst/>
          </a:prstGeom>
          <a:noFill/>
        </p:spPr>
        <p:txBody>
          <a:bodyPr>
            <a:spAutoFit/>
          </a:bodyPr>
          <a:lstStyle/>
          <a:p>
            <a:pPr fontAlgn="auto">
              <a:lnSpc>
                <a:spcPts val="1440"/>
              </a:lnSpc>
              <a:spcBef>
                <a:spcPts val="0"/>
              </a:spcBef>
              <a:spcAft>
                <a:spcPts val="0"/>
              </a:spcAft>
              <a:defRPr/>
            </a:pPr>
            <a:r>
              <a:rPr lang="de-DE" sz="1000" dirty="0">
                <a:solidFill>
                  <a:schemeClr val="bg1"/>
                </a:solidFill>
                <a:latin typeface="Century Gothic" pitchFamily="34" charset="0"/>
              </a:rPr>
              <a:t>Prof. Dr. Peter </a:t>
            </a:r>
            <a:r>
              <a:rPr lang="de-DE" sz="1000" dirty="0" err="1">
                <a:solidFill>
                  <a:schemeClr val="bg1"/>
                </a:solidFill>
                <a:latin typeface="Century Gothic" pitchFamily="34" charset="0"/>
              </a:rPr>
              <a:t>Kenning</a:t>
            </a:r>
            <a:endParaRPr lang="de-DE" sz="1000" dirty="0">
              <a:solidFill>
                <a:schemeClr val="bg1"/>
              </a:solidFill>
              <a:latin typeface="Century Gothic" pitchFamily="34" charset="0"/>
            </a:endParaRPr>
          </a:p>
          <a:p>
            <a:pPr fontAlgn="auto">
              <a:lnSpc>
                <a:spcPts val="1440"/>
              </a:lnSpc>
              <a:spcBef>
                <a:spcPts val="0"/>
              </a:spcBef>
              <a:spcAft>
                <a:spcPts val="0"/>
              </a:spcAft>
              <a:defRPr/>
            </a:pPr>
            <a:r>
              <a:rPr lang="de-DE" sz="1000" dirty="0">
                <a:solidFill>
                  <a:schemeClr val="bg1"/>
                </a:solidFill>
                <a:latin typeface="Century Gothic" pitchFamily="34" charset="0"/>
              </a:rPr>
              <a:t>Dipl.-Kfm. Tim Eberhardt</a:t>
            </a:r>
          </a:p>
        </p:txBody>
      </p:sp>
      <p:sp>
        <p:nvSpPr>
          <p:cNvPr id="23" name="Datumsplatzhalter 3"/>
          <p:cNvSpPr txBox="1">
            <a:spLocks/>
          </p:cNvSpPr>
          <p:nvPr userDrawn="1"/>
        </p:nvSpPr>
        <p:spPr>
          <a:xfrm>
            <a:off x="4543425" y="6453188"/>
            <a:ext cx="2016125" cy="255587"/>
          </a:xfrm>
          <a:prstGeom prst="rect">
            <a:avLst/>
          </a:prstGeom>
        </p:spPr>
        <p:txBody>
          <a:bodyPr/>
          <a:lstStyle/>
          <a:p>
            <a:pPr>
              <a:defRPr/>
            </a:pPr>
            <a:r>
              <a:rPr lang="de-DE" sz="1100" dirty="0">
                <a:solidFill>
                  <a:schemeClr val="bg1"/>
                </a:solidFill>
                <a:latin typeface="Century Gothic" pitchFamily="34" charset="0"/>
              </a:rPr>
              <a:t>23. März 2012</a:t>
            </a:r>
          </a:p>
        </p:txBody>
      </p:sp>
      <p:pic>
        <p:nvPicPr>
          <p:cNvPr id="29" name="Picture 2"/>
          <p:cNvPicPr>
            <a:picLocks noChangeAspect="1" noChangeArrowheads="1"/>
          </p:cNvPicPr>
          <p:nvPr userDrawn="1"/>
        </p:nvPicPr>
        <p:blipFill>
          <a:blip r:embed="rId6" cstate="print"/>
          <a:srcRect/>
          <a:stretch>
            <a:fillRect/>
          </a:stretch>
        </p:blipFill>
        <p:spPr bwMode="auto">
          <a:xfrm>
            <a:off x="900113" y="6381750"/>
            <a:ext cx="1368425" cy="488950"/>
          </a:xfrm>
          <a:prstGeom prst="rect">
            <a:avLst/>
          </a:prstGeom>
          <a:noFill/>
          <a:ln w="9525">
            <a:noFill/>
            <a:miter lim="800000"/>
            <a:headEnd/>
            <a:tailEnd/>
          </a:ln>
        </p:spPr>
      </p:pic>
      <p:sp>
        <p:nvSpPr>
          <p:cNvPr id="2" name="Titel 1"/>
          <p:cNvSpPr>
            <a:spLocks noGrp="1"/>
          </p:cNvSpPr>
          <p:nvPr>
            <p:ph type="title"/>
          </p:nvPr>
        </p:nvSpPr>
        <p:spPr>
          <a:xfrm>
            <a:off x="333300" y="38100"/>
            <a:ext cx="6705692" cy="428604"/>
          </a:xfrm>
          <a:prstGeom prst="rect">
            <a:avLst/>
          </a:prstGeom>
        </p:spPr>
        <p:txBody>
          <a:bodyPr/>
          <a:lstStyle>
            <a:lvl1pPr>
              <a:defRPr sz="1900">
                <a:latin typeface="Century Gothic" pitchFamily="34" charset="0"/>
              </a:defRPr>
            </a:lvl1pPr>
          </a:lstStyle>
          <a:p>
            <a:r>
              <a:rPr lang="de-DE" dirty="0"/>
              <a:t>Titelmasterformat durch Klicken bearbeiten</a:t>
            </a:r>
          </a:p>
        </p:txBody>
      </p:sp>
      <p:sp>
        <p:nvSpPr>
          <p:cNvPr id="13" name="Inhaltsplatzhalter 2"/>
          <p:cNvSpPr>
            <a:spLocks noGrp="1"/>
          </p:cNvSpPr>
          <p:nvPr>
            <p:ph sz="half" idx="1"/>
          </p:nvPr>
        </p:nvSpPr>
        <p:spPr>
          <a:xfrm>
            <a:off x="409546" y="1562101"/>
            <a:ext cx="1285884"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17" name="Textplatzhalter 2"/>
          <p:cNvSpPr>
            <a:spLocks noGrp="1"/>
          </p:cNvSpPr>
          <p:nvPr>
            <p:ph idx="15"/>
          </p:nvPr>
        </p:nvSpPr>
        <p:spPr>
          <a:xfrm>
            <a:off x="334800" y="1000109"/>
            <a:ext cx="8391600" cy="428628"/>
          </a:xfrm>
          <a:prstGeom prst="rect">
            <a:avLst/>
          </a:prstGeom>
        </p:spPr>
        <p:txBody>
          <a:bodyPr vert="horz" lIns="91440" tIns="45720" rIns="91440" bIns="45720" rtlCol="0">
            <a:normAutofit/>
          </a:bodyPr>
          <a:lstStyle>
            <a:lvl1pPr>
              <a:defRPr sz="1700">
                <a:solidFill>
                  <a:schemeClr val="tx1">
                    <a:lumMod val="65000"/>
                    <a:lumOff val="35000"/>
                  </a:schemeClr>
                </a:solidFill>
                <a:latin typeface="Century Gothic" pitchFamily="34" charset="0"/>
              </a:defRPr>
            </a:lvl1pPr>
          </a:lstStyle>
          <a:p>
            <a:pPr lvl="0"/>
            <a:r>
              <a:rPr lang="de-DE"/>
              <a:t>Textmasterformate durch Klicken bearbeiten</a:t>
            </a:r>
          </a:p>
        </p:txBody>
      </p:sp>
      <p:sp>
        <p:nvSpPr>
          <p:cNvPr id="24" name="Inhaltsplatzhalter 2"/>
          <p:cNvSpPr>
            <a:spLocks noGrp="1"/>
          </p:cNvSpPr>
          <p:nvPr>
            <p:ph sz="half" idx="16"/>
          </p:nvPr>
        </p:nvSpPr>
        <p:spPr>
          <a:xfrm>
            <a:off x="1801793" y="1558912"/>
            <a:ext cx="1285884"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25" name="Inhaltsplatzhalter 2"/>
          <p:cNvSpPr>
            <a:spLocks noGrp="1"/>
          </p:cNvSpPr>
          <p:nvPr>
            <p:ph sz="half" idx="17"/>
          </p:nvPr>
        </p:nvSpPr>
        <p:spPr>
          <a:xfrm>
            <a:off x="3214678" y="1558912"/>
            <a:ext cx="1285884"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26" name="Inhaltsplatzhalter 2"/>
          <p:cNvSpPr>
            <a:spLocks noGrp="1"/>
          </p:cNvSpPr>
          <p:nvPr>
            <p:ph sz="half" idx="18"/>
          </p:nvPr>
        </p:nvSpPr>
        <p:spPr>
          <a:xfrm>
            <a:off x="4622800" y="1558912"/>
            <a:ext cx="1285884"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27" name="Inhaltsplatzhalter 2"/>
          <p:cNvSpPr>
            <a:spLocks noGrp="1"/>
          </p:cNvSpPr>
          <p:nvPr>
            <p:ph sz="half" idx="19"/>
          </p:nvPr>
        </p:nvSpPr>
        <p:spPr>
          <a:xfrm>
            <a:off x="6026160" y="1558912"/>
            <a:ext cx="1285884"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
        <p:nvSpPr>
          <p:cNvPr id="28" name="Inhaltsplatzhalter 2"/>
          <p:cNvSpPr>
            <a:spLocks noGrp="1"/>
          </p:cNvSpPr>
          <p:nvPr>
            <p:ph sz="half" idx="20"/>
          </p:nvPr>
        </p:nvSpPr>
        <p:spPr>
          <a:xfrm>
            <a:off x="7416820" y="1558912"/>
            <a:ext cx="1285884" cy="4114816"/>
          </a:xfrm>
          <a:prstGeom prst="rect">
            <a:avLst/>
          </a:prstGeom>
        </p:spPr>
        <p:txBody>
          <a:bodyPr>
            <a:normAutofit/>
          </a:bodyPr>
          <a:lstStyle>
            <a:lvl1pPr marL="0" indent="0">
              <a:lnSpc>
                <a:spcPts val="1500"/>
              </a:lnSpc>
              <a:spcBef>
                <a:spcPts val="0"/>
              </a:spcBef>
              <a:defRPr sz="1100">
                <a:latin typeface="Century Gothic" pitchFamily="34" charset="0"/>
              </a:defRPr>
            </a:lvl1pPr>
            <a:lvl2pPr marL="285750" indent="-285750">
              <a:lnSpc>
                <a:spcPts val="1500"/>
              </a:lnSpc>
              <a:spcBef>
                <a:spcPts val="0"/>
              </a:spcBef>
              <a:buFont typeface="Arial" pitchFamily="34" charset="0"/>
              <a:buNone/>
              <a:defRPr sz="1100">
                <a:latin typeface="Century Gothic"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8" name="Rechteck 7"/>
          <p:cNvSpPr/>
          <p:nvPr userDrawn="1"/>
        </p:nvSpPr>
        <p:spPr>
          <a:xfrm>
            <a:off x="-32" y="713794"/>
            <a:ext cx="9144000" cy="540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314" name="Picture 2" descr="http://www.schulte-werning.de/person/wwu-mcm.gif"/>
          <p:cNvPicPr>
            <a:picLocks noChangeAspect="1" noChangeArrowheads="1"/>
          </p:cNvPicPr>
          <p:nvPr userDrawn="1"/>
        </p:nvPicPr>
        <p:blipFill>
          <a:blip r:embed="rId2" cstate="print"/>
          <a:srcRect/>
          <a:stretch>
            <a:fillRect/>
          </a:stretch>
        </p:blipFill>
        <p:spPr bwMode="auto">
          <a:xfrm>
            <a:off x="8429652" y="71414"/>
            <a:ext cx="714348" cy="62703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2844" y="131762"/>
            <a:ext cx="8229600" cy="511156"/>
          </a:xfrm>
          <a:prstGeom prst="rect">
            <a:avLst/>
          </a:prstGeom>
        </p:spPr>
        <p:txBody>
          <a:bodyPr/>
          <a:lstStyle/>
          <a:p>
            <a:r>
              <a:rPr lang="de-DE" dirty="0"/>
              <a:t>Titelmasterformat durch Klicken bearbeiten</a:t>
            </a:r>
          </a:p>
        </p:txBody>
      </p:sp>
      <p:sp>
        <p:nvSpPr>
          <p:cNvPr id="3" name="Inhaltsplatzhalter 2"/>
          <p:cNvSpPr>
            <a:spLocks noGrp="1"/>
          </p:cNvSpPr>
          <p:nvPr>
            <p:ph idx="1"/>
          </p:nvPr>
        </p:nvSpPr>
        <p:spPr>
          <a:xfrm>
            <a:off x="395288" y="1116806"/>
            <a:ext cx="8064500" cy="4832474"/>
          </a:xfrm>
          <a:prstGeom prst="rect">
            <a:avLst/>
          </a:prstGeom>
        </p:spPr>
        <p:txBody>
          <a:bodyPr/>
          <a:lstStyle>
            <a:lvl1pPr>
              <a:defRPr sz="2000"/>
            </a:lvl1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88900" y="6572250"/>
            <a:ext cx="2133600" cy="365125"/>
          </a:xfrm>
          <a:prstGeom prst="rect">
            <a:avLst/>
          </a:prstGeom>
        </p:spPr>
        <p:txBody>
          <a:bodyPr/>
          <a:lstStyle/>
          <a:p>
            <a:endParaRPr lang="de-DE"/>
          </a:p>
        </p:txBody>
      </p:sp>
      <p:sp>
        <p:nvSpPr>
          <p:cNvPr id="5" name="Fußzeilenplatzhalter 4"/>
          <p:cNvSpPr>
            <a:spLocks noGrp="1"/>
          </p:cNvSpPr>
          <p:nvPr>
            <p:ph type="ftr" sz="quarter" idx="11"/>
          </p:nvPr>
        </p:nvSpPr>
        <p:spPr>
          <a:xfrm>
            <a:off x="2624134" y="6572250"/>
            <a:ext cx="3805254"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6938994" y="6572272"/>
            <a:ext cx="2133600" cy="365125"/>
          </a:xfrm>
          <a:prstGeom prst="rect">
            <a:avLst/>
          </a:prstGeom>
        </p:spPr>
        <p:txBody>
          <a:bodyPr/>
          <a:lstStyle/>
          <a:p>
            <a:fld id="{DB15A7A5-66F1-44B3-A227-EA72988396C7}"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2844" y="131762"/>
            <a:ext cx="8229600" cy="511156"/>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88900" y="6572250"/>
            <a:ext cx="2133600" cy="365125"/>
          </a:xfrm>
          <a:prstGeom prst="rect">
            <a:avLst/>
          </a:prstGeom>
        </p:spPr>
        <p:txBody>
          <a:bodyPr/>
          <a:lstStyle/>
          <a:p>
            <a:endParaRPr lang="de-DE"/>
          </a:p>
        </p:txBody>
      </p:sp>
      <p:sp>
        <p:nvSpPr>
          <p:cNvPr id="4" name="Fußzeilenplatzhalter 3"/>
          <p:cNvSpPr>
            <a:spLocks noGrp="1"/>
          </p:cNvSpPr>
          <p:nvPr>
            <p:ph type="ftr" sz="quarter" idx="11"/>
          </p:nvPr>
        </p:nvSpPr>
        <p:spPr>
          <a:xfrm>
            <a:off x="2624134" y="6572250"/>
            <a:ext cx="3805254" cy="365125"/>
          </a:xfrm>
          <a:prstGeom prst="rect">
            <a:avLst/>
          </a:prstGeom>
        </p:spPr>
        <p:txBody>
          <a:bodyPr/>
          <a:lstStyle/>
          <a:p>
            <a:endParaRPr lang="de-DE"/>
          </a:p>
        </p:txBody>
      </p:sp>
      <p:sp>
        <p:nvSpPr>
          <p:cNvPr id="5" name="Foliennummernplatzhalter 4"/>
          <p:cNvSpPr>
            <a:spLocks noGrp="1"/>
          </p:cNvSpPr>
          <p:nvPr>
            <p:ph type="sldNum" sz="quarter" idx="12"/>
          </p:nvPr>
        </p:nvSpPr>
        <p:spPr>
          <a:xfrm>
            <a:off x="6938994" y="6572272"/>
            <a:ext cx="2133600" cy="365125"/>
          </a:xfrm>
          <a:prstGeom prst="rect">
            <a:avLst/>
          </a:prstGeom>
        </p:spPr>
        <p:txBody>
          <a:bodyPr/>
          <a:lstStyle/>
          <a:p>
            <a:fld id="{DB15A7A5-66F1-44B3-A227-EA72988396C7}"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37787F2-1F6B-4905-8DED-F43B311948FE}" type="datetimeFigureOut">
              <a:rPr lang="de-DE" smtClean="0"/>
              <a:pPr/>
              <a:t>23.01.2019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75A3DA3-514A-4299-B2D9-26E38CCB02F3}"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18" Type="http://schemas.openxmlformats.org/officeDocument/2006/relationships/image" Target="../media/image5.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hyperlink" Target="http://www.bistum-muenster.de/"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vmlDrawing" Target="../drawings/vmlDrawing1.vml"/><Relationship Id="rId19" Type="http://schemas.openxmlformats.org/officeDocument/2006/relationships/image" Target="../media/image6.jpe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1"/>
            </p:custDataLst>
            <p:extLst>
              <p:ext uri="{D42A27DB-BD31-4B8C-83A1-F6EECF244321}">
                <p14:modId xmlns:p14="http://schemas.microsoft.com/office/powerpoint/2010/main" val="377977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6" name="think-cell Folie" r:id="rId12" imgW="360" imgH="360" progId="">
                  <p:embed/>
                </p:oleObj>
              </mc:Choice>
              <mc:Fallback>
                <p:oleObj name="think-cell Folie" r:id="rId12" imgW="360" imgH="360" progId="">
                  <p:embed/>
                  <p:pic>
                    <p:nvPicPr>
                      <p:cNvPr id="0" name="Picture 1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6" name="Picture 2" descr="D:\F&amp;C\Vertrauensbarometer\PowerPoint_Master_200906\Material\Vertrauensbarometer_PPT-Masterfolie_bg_K1.jpg"/>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pic>
        <p:nvPicPr>
          <p:cNvPr id="1027" name="Picture 3" descr="D:\F&amp;C\Vertrauensbarometer\PowerPoint_Master_200906\Material\Logo_MRI.jpg"/>
          <p:cNvPicPr>
            <a:picLocks noChangeAspect="1" noChangeArrowheads="1"/>
          </p:cNvPicPr>
          <p:nvPr userDrawn="1"/>
        </p:nvPicPr>
        <p:blipFill>
          <a:blip r:embed="rId15" cstate="print"/>
          <a:srcRect t="56602"/>
          <a:stretch>
            <a:fillRect/>
          </a:stretch>
        </p:blipFill>
        <p:spPr bwMode="auto">
          <a:xfrm>
            <a:off x="7286625" y="214313"/>
            <a:ext cx="1285875" cy="481012"/>
          </a:xfrm>
          <a:prstGeom prst="rect">
            <a:avLst/>
          </a:prstGeom>
          <a:noFill/>
          <a:ln w="9525">
            <a:noFill/>
            <a:miter lim="800000"/>
            <a:headEnd/>
            <a:tailEnd/>
          </a:ln>
        </p:spPr>
      </p:pic>
      <p:sp>
        <p:nvSpPr>
          <p:cNvPr id="12" name="Rectangle 16"/>
          <p:cNvSpPr>
            <a:spLocks noChangeArrowheads="1"/>
          </p:cNvSpPr>
          <p:nvPr userDrawn="1"/>
        </p:nvSpPr>
        <p:spPr bwMode="auto">
          <a:xfrm>
            <a:off x="8556625" y="6359525"/>
            <a:ext cx="596900" cy="333375"/>
          </a:xfrm>
          <a:prstGeom prst="rect">
            <a:avLst/>
          </a:prstGeom>
          <a:noFill/>
          <a:ln w="9525">
            <a:noFill/>
            <a:miter lim="800000"/>
            <a:headEnd/>
            <a:tailEnd/>
          </a:ln>
          <a:effectLst/>
        </p:spPr>
        <p:txBody>
          <a:bodyPr wrap="none" lIns="153090" tIns="60259" rIns="120517" bIns="60259" anchor="ctr" anchorCtr="1">
            <a:spAutoFit/>
          </a:bodyPr>
          <a:lstStyle/>
          <a:p>
            <a:pPr defTabSz="1204913" fontAlgn="auto">
              <a:spcBef>
                <a:spcPts val="0"/>
              </a:spcBef>
              <a:spcAft>
                <a:spcPts val="0"/>
              </a:spcAft>
              <a:defRPr/>
            </a:pPr>
            <a:fld id="{9EB7E034-B035-4F66-A057-95199960ED3C}" type="slidenum">
              <a:rPr lang="de-DE" sz="1400" b="1">
                <a:solidFill>
                  <a:schemeClr val="bg1"/>
                </a:solidFill>
                <a:latin typeface="Century Gothic" pitchFamily="34" charset="0"/>
              </a:rPr>
              <a:pPr defTabSz="1204913" fontAlgn="auto">
                <a:spcBef>
                  <a:spcPts val="0"/>
                </a:spcBef>
                <a:spcAft>
                  <a:spcPts val="0"/>
                </a:spcAft>
                <a:defRPr/>
              </a:pPr>
              <a:t>‹Nr.›</a:t>
            </a:fld>
            <a:endParaRPr lang="de-DE" sz="1400" b="1" dirty="0">
              <a:solidFill>
                <a:schemeClr val="bg1"/>
              </a:solidFill>
              <a:latin typeface="Century Gothic" pitchFamily="34" charset="0"/>
            </a:endParaRPr>
          </a:p>
        </p:txBody>
      </p:sp>
      <p:pic>
        <p:nvPicPr>
          <p:cNvPr id="1031" name="Picture 9" descr="http://www.bistum-muenster.de/Layout/bistumlogo.jpg">
            <a:hlinkClick r:id="rId16"/>
          </p:cNvPr>
          <p:cNvPicPr>
            <a:picLocks noChangeAspect="1" noChangeArrowheads="1"/>
          </p:cNvPicPr>
          <p:nvPr userDrawn="1"/>
        </p:nvPicPr>
        <p:blipFill>
          <a:blip r:embed="rId17" cstate="print"/>
          <a:srcRect t="19894" r="32730" b="13791"/>
          <a:stretch>
            <a:fillRect/>
          </a:stretch>
        </p:blipFill>
        <p:spPr bwMode="auto">
          <a:xfrm>
            <a:off x="1116013" y="6364684"/>
            <a:ext cx="1093787" cy="520700"/>
          </a:xfrm>
          <a:prstGeom prst="rect">
            <a:avLst/>
          </a:prstGeom>
          <a:noFill/>
          <a:ln w="9525">
            <a:noFill/>
            <a:miter lim="800000"/>
            <a:headEnd/>
            <a:tailEnd/>
          </a:ln>
        </p:spPr>
      </p:pic>
      <p:sp>
        <p:nvSpPr>
          <p:cNvPr id="9" name="Textfeld 8"/>
          <p:cNvSpPr txBox="1"/>
          <p:nvPr userDrawn="1"/>
        </p:nvSpPr>
        <p:spPr>
          <a:xfrm>
            <a:off x="4540250" y="6336322"/>
            <a:ext cx="3779838" cy="477054"/>
          </a:xfrm>
          <a:prstGeom prst="rect">
            <a:avLst/>
          </a:prstGeom>
          <a:noFill/>
        </p:spPr>
        <p:txBody>
          <a:bodyPr>
            <a:spAutoFit/>
          </a:bodyPr>
          <a:lstStyle/>
          <a:p>
            <a:pPr>
              <a:lnSpc>
                <a:spcPts val="1000"/>
              </a:lnSpc>
              <a:defRPr/>
            </a:pPr>
            <a:r>
              <a:rPr lang="de-DE" sz="1100" b="1" dirty="0">
                <a:solidFill>
                  <a:schemeClr val="bg1"/>
                </a:solidFill>
                <a:latin typeface="Century Gothic"/>
              </a:rPr>
              <a:t>Pressegespräch am 2. März 2015</a:t>
            </a:r>
            <a:endParaRPr lang="de-DE" sz="1100" b="1" baseline="0" dirty="0">
              <a:solidFill>
                <a:schemeClr val="bg1"/>
              </a:solidFill>
              <a:latin typeface="Century Gothic"/>
            </a:endParaRPr>
          </a:p>
          <a:p>
            <a:pPr>
              <a:lnSpc>
                <a:spcPts val="1000"/>
              </a:lnSpc>
              <a:defRPr/>
            </a:pPr>
            <a:endParaRPr lang="de-DE" sz="1100" b="1" dirty="0">
              <a:solidFill>
                <a:schemeClr val="bg1"/>
              </a:solidFill>
              <a:latin typeface="Century Gothic"/>
            </a:endParaRPr>
          </a:p>
          <a:p>
            <a:pPr>
              <a:lnSpc>
                <a:spcPts val="1000"/>
              </a:lnSpc>
              <a:defRPr/>
            </a:pPr>
            <a:r>
              <a:rPr lang="de-DE" sz="1100" b="0" dirty="0">
                <a:solidFill>
                  <a:schemeClr val="bg1"/>
                </a:solidFill>
                <a:latin typeface="Century Gothic"/>
              </a:rPr>
              <a:t>© </a:t>
            </a:r>
            <a:r>
              <a:rPr lang="de-DE" sz="1100" b="0" dirty="0">
                <a:solidFill>
                  <a:schemeClr val="bg1"/>
                </a:solidFill>
                <a:latin typeface="Century Gothic" pitchFamily="34" charset="0"/>
              </a:rPr>
              <a:t>Münster Research Institute, Prof.</a:t>
            </a:r>
            <a:r>
              <a:rPr lang="de-DE" sz="1100" b="0" baseline="0" dirty="0">
                <a:solidFill>
                  <a:schemeClr val="bg1"/>
                </a:solidFill>
                <a:latin typeface="Century Gothic" pitchFamily="34" charset="0"/>
              </a:rPr>
              <a:t> </a:t>
            </a:r>
            <a:r>
              <a:rPr lang="de-DE" sz="1100" b="0" dirty="0">
                <a:solidFill>
                  <a:schemeClr val="bg1"/>
                </a:solidFill>
                <a:latin typeface="Century Gothic" pitchFamily="34" charset="0"/>
              </a:rPr>
              <a:t>Dr. Tim Eberhardt</a:t>
            </a:r>
          </a:p>
        </p:txBody>
      </p:sp>
    </p:spTree>
  </p:cSld>
  <p:clrMap bg1="lt1" tx1="dk1" bg2="lt2" tx2="dk2" accent1="accent1" accent2="accent2" accent3="accent3" accent4="accent4" accent5="accent5" accent6="accent6" hlink="hlink" folHlink="folHlink"/>
  <p:sldLayoutIdLst>
    <p:sldLayoutId id="2147483817" r:id="rId1"/>
    <p:sldLayoutId id="2147483815" r:id="rId2"/>
    <p:sldLayoutId id="2147483818" r:id="rId3"/>
    <p:sldLayoutId id="2147483819" r:id="rId4"/>
    <p:sldLayoutId id="2147483816" r:id="rId5"/>
    <p:sldLayoutId id="2147483820" r:id="rId6"/>
    <p:sldLayoutId id="2147483821" r:id="rId7"/>
    <p:sldLayoutId id="2147483822" r:id="rId8"/>
  </p:sldLayoutIdLst>
  <p:txStyles>
    <p:titleStyle>
      <a:lvl1pPr algn="l" rtl="0" eaLnBrk="0" fontAlgn="base" hangingPunct="0">
        <a:spcBef>
          <a:spcPct val="0"/>
        </a:spcBef>
        <a:spcAft>
          <a:spcPct val="0"/>
        </a:spcAft>
        <a:defRPr sz="2000" b="1" kern="1200">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Calibri" pitchFamily="34" charset="0"/>
        </a:defRPr>
      </a:lvl2pPr>
      <a:lvl3pPr algn="l" rtl="0" eaLnBrk="0" fontAlgn="base" hangingPunct="0">
        <a:spcBef>
          <a:spcPct val="0"/>
        </a:spcBef>
        <a:spcAft>
          <a:spcPct val="0"/>
        </a:spcAft>
        <a:defRPr sz="2000" b="1">
          <a:solidFill>
            <a:schemeClr val="bg1"/>
          </a:solidFill>
          <a:latin typeface="Calibri" pitchFamily="34" charset="0"/>
        </a:defRPr>
      </a:lvl3pPr>
      <a:lvl4pPr algn="l" rtl="0" eaLnBrk="0" fontAlgn="base" hangingPunct="0">
        <a:spcBef>
          <a:spcPct val="0"/>
        </a:spcBef>
        <a:spcAft>
          <a:spcPct val="0"/>
        </a:spcAft>
        <a:defRPr sz="2000" b="1">
          <a:solidFill>
            <a:schemeClr val="bg1"/>
          </a:solidFill>
          <a:latin typeface="Calibri" pitchFamily="34" charset="0"/>
        </a:defRPr>
      </a:lvl4pPr>
      <a:lvl5pPr algn="l" rtl="0" eaLnBrk="0" fontAlgn="base" hangingPunct="0">
        <a:spcBef>
          <a:spcPct val="0"/>
        </a:spcBef>
        <a:spcAft>
          <a:spcPct val="0"/>
        </a:spcAft>
        <a:defRPr sz="2000" b="1">
          <a:solidFill>
            <a:schemeClr val="bg1"/>
          </a:solidFill>
          <a:latin typeface="Calibri" pitchFamily="34" charset="0"/>
        </a:defRPr>
      </a:lvl5pPr>
      <a:lvl6pPr marL="457200" algn="l" rtl="0" fontAlgn="base">
        <a:spcBef>
          <a:spcPct val="0"/>
        </a:spcBef>
        <a:spcAft>
          <a:spcPct val="0"/>
        </a:spcAft>
        <a:defRPr sz="2000" b="1">
          <a:solidFill>
            <a:schemeClr val="bg1"/>
          </a:solidFill>
          <a:latin typeface="Calibri" pitchFamily="34" charset="0"/>
        </a:defRPr>
      </a:lvl6pPr>
      <a:lvl7pPr marL="914400" algn="l" rtl="0" fontAlgn="base">
        <a:spcBef>
          <a:spcPct val="0"/>
        </a:spcBef>
        <a:spcAft>
          <a:spcPct val="0"/>
        </a:spcAft>
        <a:defRPr sz="2000" b="1">
          <a:solidFill>
            <a:schemeClr val="bg1"/>
          </a:solidFill>
          <a:latin typeface="Calibri" pitchFamily="34" charset="0"/>
        </a:defRPr>
      </a:lvl7pPr>
      <a:lvl8pPr marL="1371600" algn="l" rtl="0" fontAlgn="base">
        <a:spcBef>
          <a:spcPct val="0"/>
        </a:spcBef>
        <a:spcAft>
          <a:spcPct val="0"/>
        </a:spcAft>
        <a:defRPr sz="2000" b="1">
          <a:solidFill>
            <a:schemeClr val="bg1"/>
          </a:solidFill>
          <a:latin typeface="Calibri" pitchFamily="34" charset="0"/>
        </a:defRPr>
      </a:lvl8pPr>
      <a:lvl9pPr marL="1828800" algn="l" rtl="0" fontAlgn="base">
        <a:spcBef>
          <a:spcPct val="0"/>
        </a:spcBef>
        <a:spcAft>
          <a:spcPct val="0"/>
        </a:spcAft>
        <a:defRPr sz="20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1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1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787F2-1F6B-4905-8DED-F43B311948FE}" type="datetimeFigureOut">
              <a:rPr lang="de-DE" smtClean="0"/>
              <a:pPr/>
              <a:t>23.01.2019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A3DA3-514A-4299-B2D9-26E38CCB02F3}"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5" r:id="rId7"/>
    <p:sldLayoutId id="2147483830" r:id="rId8"/>
    <p:sldLayoutId id="2147483831" r:id="rId9"/>
    <p:sldLayoutId id="2147483832" r:id="rId10"/>
    <p:sldLayoutId id="2147483833" r:id="rId11"/>
    <p:sldLayoutId id="214748383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31.xml"/><Relationship Id="rId13" Type="http://schemas.openxmlformats.org/officeDocument/2006/relationships/tags" Target="../tags/tag136.xml"/><Relationship Id="rId18" Type="http://schemas.openxmlformats.org/officeDocument/2006/relationships/tags" Target="../tags/tag141.xml"/><Relationship Id="rId26" Type="http://schemas.openxmlformats.org/officeDocument/2006/relationships/oleObject" Target="../embeddings/oleObject18.bin"/><Relationship Id="rId3" Type="http://schemas.openxmlformats.org/officeDocument/2006/relationships/tags" Target="../tags/tag126.xml"/><Relationship Id="rId21" Type="http://schemas.openxmlformats.org/officeDocument/2006/relationships/tags" Target="../tags/tag144.xml"/><Relationship Id="rId7" Type="http://schemas.openxmlformats.org/officeDocument/2006/relationships/tags" Target="../tags/tag130.xml"/><Relationship Id="rId12" Type="http://schemas.openxmlformats.org/officeDocument/2006/relationships/tags" Target="../tags/tag135.xml"/><Relationship Id="rId17" Type="http://schemas.openxmlformats.org/officeDocument/2006/relationships/tags" Target="../tags/tag140.xml"/><Relationship Id="rId25" Type="http://schemas.openxmlformats.org/officeDocument/2006/relationships/notesSlide" Target="../notesSlides/notesSlide10.xml"/><Relationship Id="rId2" Type="http://schemas.openxmlformats.org/officeDocument/2006/relationships/tags" Target="../tags/tag125.xml"/><Relationship Id="rId16" Type="http://schemas.openxmlformats.org/officeDocument/2006/relationships/tags" Target="../tags/tag139.xml"/><Relationship Id="rId20" Type="http://schemas.openxmlformats.org/officeDocument/2006/relationships/tags" Target="../tags/tag143.xml"/><Relationship Id="rId29" Type="http://schemas.openxmlformats.org/officeDocument/2006/relationships/image" Target="../media/image6.jpeg"/><Relationship Id="rId1" Type="http://schemas.openxmlformats.org/officeDocument/2006/relationships/vmlDrawing" Target="../drawings/vmlDrawing10.vml"/><Relationship Id="rId6" Type="http://schemas.openxmlformats.org/officeDocument/2006/relationships/tags" Target="../tags/tag129.xml"/><Relationship Id="rId11" Type="http://schemas.openxmlformats.org/officeDocument/2006/relationships/tags" Target="../tags/tag134.xml"/><Relationship Id="rId24" Type="http://schemas.openxmlformats.org/officeDocument/2006/relationships/slideLayout" Target="../slideLayouts/slideLayout2.xml"/><Relationship Id="rId5" Type="http://schemas.openxmlformats.org/officeDocument/2006/relationships/tags" Target="../tags/tag128.xml"/><Relationship Id="rId15" Type="http://schemas.openxmlformats.org/officeDocument/2006/relationships/tags" Target="../tags/tag138.xml"/><Relationship Id="rId23" Type="http://schemas.openxmlformats.org/officeDocument/2006/relationships/tags" Target="../tags/tag146.xml"/><Relationship Id="rId28" Type="http://schemas.openxmlformats.org/officeDocument/2006/relationships/image" Target="../media/image5.jpeg"/><Relationship Id="rId10" Type="http://schemas.openxmlformats.org/officeDocument/2006/relationships/tags" Target="../tags/tag133.xml"/><Relationship Id="rId19" Type="http://schemas.openxmlformats.org/officeDocument/2006/relationships/tags" Target="../tags/tag142.xml"/><Relationship Id="rId4" Type="http://schemas.openxmlformats.org/officeDocument/2006/relationships/tags" Target="../tags/tag127.xml"/><Relationship Id="rId9" Type="http://schemas.openxmlformats.org/officeDocument/2006/relationships/tags" Target="../tags/tag132.xml"/><Relationship Id="rId14" Type="http://schemas.openxmlformats.org/officeDocument/2006/relationships/tags" Target="../tags/tag137.xml"/><Relationship Id="rId22" Type="http://schemas.openxmlformats.org/officeDocument/2006/relationships/tags" Target="../tags/tag145.xml"/><Relationship Id="rId27" Type="http://schemas.openxmlformats.org/officeDocument/2006/relationships/image" Target="../media/image1.emf"/></Relationships>
</file>

<file path=ppt/slides/_rels/slide11.xml.rels><?xml version="1.0" encoding="UTF-8" standalone="yes"?>
<Relationships xmlns="http://schemas.openxmlformats.org/package/2006/relationships"><Relationship Id="rId8" Type="http://schemas.openxmlformats.org/officeDocument/2006/relationships/tags" Target="../tags/tag153.xml"/><Relationship Id="rId13" Type="http://schemas.openxmlformats.org/officeDocument/2006/relationships/tags" Target="../tags/tag158.xml"/><Relationship Id="rId18" Type="http://schemas.openxmlformats.org/officeDocument/2006/relationships/tags" Target="../tags/tag163.xml"/><Relationship Id="rId26" Type="http://schemas.openxmlformats.org/officeDocument/2006/relationships/oleObject" Target="../embeddings/oleObject19.bin"/><Relationship Id="rId3" Type="http://schemas.openxmlformats.org/officeDocument/2006/relationships/tags" Target="../tags/tag148.xml"/><Relationship Id="rId21" Type="http://schemas.openxmlformats.org/officeDocument/2006/relationships/tags" Target="../tags/tag166.xml"/><Relationship Id="rId7" Type="http://schemas.openxmlformats.org/officeDocument/2006/relationships/tags" Target="../tags/tag152.xml"/><Relationship Id="rId12" Type="http://schemas.openxmlformats.org/officeDocument/2006/relationships/tags" Target="../tags/tag157.xml"/><Relationship Id="rId17" Type="http://schemas.openxmlformats.org/officeDocument/2006/relationships/tags" Target="../tags/tag162.xml"/><Relationship Id="rId25" Type="http://schemas.openxmlformats.org/officeDocument/2006/relationships/notesSlide" Target="../notesSlides/notesSlide11.xml"/><Relationship Id="rId2" Type="http://schemas.openxmlformats.org/officeDocument/2006/relationships/tags" Target="../tags/tag147.xml"/><Relationship Id="rId16" Type="http://schemas.openxmlformats.org/officeDocument/2006/relationships/tags" Target="../tags/tag161.xml"/><Relationship Id="rId20" Type="http://schemas.openxmlformats.org/officeDocument/2006/relationships/tags" Target="../tags/tag165.xml"/><Relationship Id="rId29" Type="http://schemas.openxmlformats.org/officeDocument/2006/relationships/image" Target="../media/image6.jpeg"/><Relationship Id="rId1" Type="http://schemas.openxmlformats.org/officeDocument/2006/relationships/vmlDrawing" Target="../drawings/vmlDrawing11.vml"/><Relationship Id="rId6" Type="http://schemas.openxmlformats.org/officeDocument/2006/relationships/tags" Target="../tags/tag151.xml"/><Relationship Id="rId11" Type="http://schemas.openxmlformats.org/officeDocument/2006/relationships/tags" Target="../tags/tag156.xml"/><Relationship Id="rId24" Type="http://schemas.openxmlformats.org/officeDocument/2006/relationships/slideLayout" Target="../slideLayouts/slideLayout2.xml"/><Relationship Id="rId5" Type="http://schemas.openxmlformats.org/officeDocument/2006/relationships/tags" Target="../tags/tag150.xml"/><Relationship Id="rId15" Type="http://schemas.openxmlformats.org/officeDocument/2006/relationships/tags" Target="../tags/tag160.xml"/><Relationship Id="rId23" Type="http://schemas.openxmlformats.org/officeDocument/2006/relationships/tags" Target="../tags/tag168.xml"/><Relationship Id="rId28" Type="http://schemas.openxmlformats.org/officeDocument/2006/relationships/image" Target="../media/image5.jpeg"/><Relationship Id="rId10" Type="http://schemas.openxmlformats.org/officeDocument/2006/relationships/tags" Target="../tags/tag155.xml"/><Relationship Id="rId19" Type="http://schemas.openxmlformats.org/officeDocument/2006/relationships/tags" Target="../tags/tag164.xml"/><Relationship Id="rId4" Type="http://schemas.openxmlformats.org/officeDocument/2006/relationships/tags" Target="../tags/tag149.xml"/><Relationship Id="rId9" Type="http://schemas.openxmlformats.org/officeDocument/2006/relationships/tags" Target="../tags/tag154.xml"/><Relationship Id="rId14" Type="http://schemas.openxmlformats.org/officeDocument/2006/relationships/tags" Target="../tags/tag159.xml"/><Relationship Id="rId22" Type="http://schemas.openxmlformats.org/officeDocument/2006/relationships/tags" Target="../tags/tag167.xml"/><Relationship Id="rId27" Type="http://schemas.openxmlformats.org/officeDocument/2006/relationships/image" Target="../media/image1.emf"/></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70.xml"/><Relationship Id="rId7" Type="http://schemas.openxmlformats.org/officeDocument/2006/relationships/image" Target="../media/image1.emf"/><Relationship Id="rId2" Type="http://schemas.openxmlformats.org/officeDocument/2006/relationships/tags" Target="../tags/tag169.xml"/><Relationship Id="rId1" Type="http://schemas.openxmlformats.org/officeDocument/2006/relationships/vmlDrawing" Target="../drawings/vmlDrawing12.vml"/><Relationship Id="rId6" Type="http://schemas.openxmlformats.org/officeDocument/2006/relationships/oleObject" Target="../embeddings/oleObject20.bin"/><Relationship Id="rId5" Type="http://schemas.openxmlformats.org/officeDocument/2006/relationships/notesSlide" Target="../notesSlides/notesSlide12.xml"/><Relationship Id="rId4" Type="http://schemas.openxmlformats.org/officeDocument/2006/relationships/slideLayout" Target="../slideLayouts/slideLayout2.xml"/><Relationship Id="rId9"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72.xml"/><Relationship Id="rId7" Type="http://schemas.openxmlformats.org/officeDocument/2006/relationships/image" Target="../media/image1.emf"/><Relationship Id="rId2" Type="http://schemas.openxmlformats.org/officeDocument/2006/relationships/tags" Target="../tags/tag171.xml"/><Relationship Id="rId1" Type="http://schemas.openxmlformats.org/officeDocument/2006/relationships/vmlDrawing" Target="../drawings/vmlDrawing13.vml"/><Relationship Id="rId6" Type="http://schemas.openxmlformats.org/officeDocument/2006/relationships/oleObject" Target="../embeddings/oleObject21.bin"/><Relationship Id="rId5" Type="http://schemas.openxmlformats.org/officeDocument/2006/relationships/notesSlide" Target="../notesSlides/notesSlide13.xml"/><Relationship Id="rId4" Type="http://schemas.openxmlformats.org/officeDocument/2006/relationships/slideLayout" Target="../slideLayouts/slideLayout2.xml"/><Relationship Id="rId9" Type="http://schemas.openxmlformats.org/officeDocument/2006/relationships/image" Target="../media/image6.jpeg"/></Relationships>
</file>

<file path=ppt/slides/_rels/slide1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74.xml"/><Relationship Id="rId7" Type="http://schemas.openxmlformats.org/officeDocument/2006/relationships/image" Target="../media/image1.emf"/><Relationship Id="rId2" Type="http://schemas.openxmlformats.org/officeDocument/2006/relationships/tags" Target="../tags/tag173.xml"/><Relationship Id="rId1" Type="http://schemas.openxmlformats.org/officeDocument/2006/relationships/vmlDrawing" Target="../drawings/vmlDrawing14.vml"/><Relationship Id="rId6" Type="http://schemas.openxmlformats.org/officeDocument/2006/relationships/oleObject" Target="../embeddings/oleObject22.bin"/><Relationship Id="rId5" Type="http://schemas.openxmlformats.org/officeDocument/2006/relationships/notesSlide" Target="../notesSlides/notesSlide14.xml"/><Relationship Id="rId4" Type="http://schemas.openxmlformats.org/officeDocument/2006/relationships/slideLayout" Target="../slideLayouts/slideLayout2.xml"/><Relationship Id="rId9"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76.xml"/><Relationship Id="rId7" Type="http://schemas.openxmlformats.org/officeDocument/2006/relationships/image" Target="../media/image1.emf"/><Relationship Id="rId2" Type="http://schemas.openxmlformats.org/officeDocument/2006/relationships/tags" Target="../tags/tag175.xml"/><Relationship Id="rId1" Type="http://schemas.openxmlformats.org/officeDocument/2006/relationships/vmlDrawing" Target="../drawings/vmlDrawing15.vml"/><Relationship Id="rId6" Type="http://schemas.openxmlformats.org/officeDocument/2006/relationships/oleObject" Target="../embeddings/oleObject23.bin"/><Relationship Id="rId5" Type="http://schemas.openxmlformats.org/officeDocument/2006/relationships/notesSlide" Target="../notesSlides/notesSlide15.xml"/><Relationship Id="rId4" Type="http://schemas.openxmlformats.org/officeDocument/2006/relationships/slideLayout" Target="../slideLayouts/slideLayout2.xml"/><Relationship Id="rId9" Type="http://schemas.openxmlformats.org/officeDocument/2006/relationships/image" Target="../media/image6.jpeg"/></Relationships>
</file>

<file path=ppt/slides/_rels/slide16.xml.rels><?xml version="1.0" encoding="UTF-8" standalone="yes"?>
<Relationships xmlns="http://schemas.openxmlformats.org/package/2006/relationships"><Relationship Id="rId8" Type="http://schemas.openxmlformats.org/officeDocument/2006/relationships/tags" Target="../tags/tag183.xml"/><Relationship Id="rId13" Type="http://schemas.openxmlformats.org/officeDocument/2006/relationships/tags" Target="../tags/tag188.xml"/><Relationship Id="rId18" Type="http://schemas.openxmlformats.org/officeDocument/2006/relationships/oleObject" Target="../embeddings/oleObject25.bin"/><Relationship Id="rId3" Type="http://schemas.openxmlformats.org/officeDocument/2006/relationships/tags" Target="../tags/tag178.xml"/><Relationship Id="rId21" Type="http://schemas.openxmlformats.org/officeDocument/2006/relationships/image" Target="../media/image6.jpeg"/><Relationship Id="rId7" Type="http://schemas.openxmlformats.org/officeDocument/2006/relationships/tags" Target="../tags/tag182.xml"/><Relationship Id="rId12" Type="http://schemas.openxmlformats.org/officeDocument/2006/relationships/tags" Target="../tags/tag187.xml"/><Relationship Id="rId17" Type="http://schemas.openxmlformats.org/officeDocument/2006/relationships/image" Target="../media/image1.emf"/><Relationship Id="rId2" Type="http://schemas.openxmlformats.org/officeDocument/2006/relationships/tags" Target="../tags/tag177.xml"/><Relationship Id="rId16" Type="http://schemas.openxmlformats.org/officeDocument/2006/relationships/oleObject" Target="../embeddings/oleObject24.bin"/><Relationship Id="rId20" Type="http://schemas.openxmlformats.org/officeDocument/2006/relationships/image" Target="../media/image5.jpeg"/><Relationship Id="rId1" Type="http://schemas.openxmlformats.org/officeDocument/2006/relationships/vmlDrawing" Target="../drawings/vmlDrawing16.vml"/><Relationship Id="rId6" Type="http://schemas.openxmlformats.org/officeDocument/2006/relationships/tags" Target="../tags/tag181.xml"/><Relationship Id="rId11" Type="http://schemas.openxmlformats.org/officeDocument/2006/relationships/tags" Target="../tags/tag186.xml"/><Relationship Id="rId5" Type="http://schemas.openxmlformats.org/officeDocument/2006/relationships/tags" Target="../tags/tag180.xml"/><Relationship Id="rId15" Type="http://schemas.openxmlformats.org/officeDocument/2006/relationships/notesSlide" Target="../notesSlides/notesSlide16.xml"/><Relationship Id="rId10" Type="http://schemas.openxmlformats.org/officeDocument/2006/relationships/tags" Target="../tags/tag185.xml"/><Relationship Id="rId19" Type="http://schemas.openxmlformats.org/officeDocument/2006/relationships/image" Target="../media/image25.emf"/><Relationship Id="rId4" Type="http://schemas.openxmlformats.org/officeDocument/2006/relationships/tags" Target="../tags/tag179.xml"/><Relationship Id="rId9" Type="http://schemas.openxmlformats.org/officeDocument/2006/relationships/tags" Target="../tags/tag184.xml"/><Relationship Id="rId1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95.xml"/><Relationship Id="rId13" Type="http://schemas.openxmlformats.org/officeDocument/2006/relationships/tags" Target="../tags/tag200.xml"/><Relationship Id="rId18" Type="http://schemas.openxmlformats.org/officeDocument/2006/relationships/notesSlide" Target="../notesSlides/notesSlide17.xml"/><Relationship Id="rId3" Type="http://schemas.openxmlformats.org/officeDocument/2006/relationships/tags" Target="../tags/tag190.xml"/><Relationship Id="rId21" Type="http://schemas.openxmlformats.org/officeDocument/2006/relationships/oleObject" Target="../embeddings/oleObject27.bin"/><Relationship Id="rId7" Type="http://schemas.openxmlformats.org/officeDocument/2006/relationships/tags" Target="../tags/tag194.xml"/><Relationship Id="rId12" Type="http://schemas.openxmlformats.org/officeDocument/2006/relationships/tags" Target="../tags/tag199.xml"/><Relationship Id="rId17" Type="http://schemas.openxmlformats.org/officeDocument/2006/relationships/slideLayout" Target="../slideLayouts/slideLayout2.xml"/><Relationship Id="rId2" Type="http://schemas.openxmlformats.org/officeDocument/2006/relationships/tags" Target="../tags/tag189.xml"/><Relationship Id="rId16" Type="http://schemas.openxmlformats.org/officeDocument/2006/relationships/tags" Target="../tags/tag203.xml"/><Relationship Id="rId20" Type="http://schemas.openxmlformats.org/officeDocument/2006/relationships/image" Target="../media/image1.emf"/><Relationship Id="rId1" Type="http://schemas.openxmlformats.org/officeDocument/2006/relationships/vmlDrawing" Target="../drawings/vmlDrawing17.vml"/><Relationship Id="rId6" Type="http://schemas.openxmlformats.org/officeDocument/2006/relationships/tags" Target="../tags/tag193.xml"/><Relationship Id="rId11" Type="http://schemas.openxmlformats.org/officeDocument/2006/relationships/tags" Target="../tags/tag198.xml"/><Relationship Id="rId24" Type="http://schemas.openxmlformats.org/officeDocument/2006/relationships/image" Target="../media/image6.jpeg"/><Relationship Id="rId5" Type="http://schemas.openxmlformats.org/officeDocument/2006/relationships/tags" Target="../tags/tag192.xml"/><Relationship Id="rId15" Type="http://schemas.openxmlformats.org/officeDocument/2006/relationships/tags" Target="../tags/tag202.xml"/><Relationship Id="rId23" Type="http://schemas.openxmlformats.org/officeDocument/2006/relationships/image" Target="../media/image5.jpeg"/><Relationship Id="rId10" Type="http://schemas.openxmlformats.org/officeDocument/2006/relationships/tags" Target="../tags/tag197.xml"/><Relationship Id="rId19" Type="http://schemas.openxmlformats.org/officeDocument/2006/relationships/oleObject" Target="../embeddings/oleObject26.bin"/><Relationship Id="rId4" Type="http://schemas.openxmlformats.org/officeDocument/2006/relationships/tags" Target="../tags/tag191.xml"/><Relationship Id="rId9" Type="http://schemas.openxmlformats.org/officeDocument/2006/relationships/tags" Target="../tags/tag196.xml"/><Relationship Id="rId14" Type="http://schemas.openxmlformats.org/officeDocument/2006/relationships/tags" Target="../tags/tag201.xml"/><Relationship Id="rId22" Type="http://schemas.openxmlformats.org/officeDocument/2006/relationships/image" Target="../media/image26.emf"/></Relationships>
</file>

<file path=ppt/slides/_rels/slide18.xml.rels><?xml version="1.0" encoding="UTF-8" standalone="yes"?>
<Relationships xmlns="http://schemas.openxmlformats.org/package/2006/relationships"><Relationship Id="rId8" Type="http://schemas.openxmlformats.org/officeDocument/2006/relationships/tags" Target="../tags/tag210.xml"/><Relationship Id="rId13" Type="http://schemas.openxmlformats.org/officeDocument/2006/relationships/tags" Target="../tags/tag215.xml"/><Relationship Id="rId18" Type="http://schemas.openxmlformats.org/officeDocument/2006/relationships/notesSlide" Target="../notesSlides/notesSlide18.xml"/><Relationship Id="rId3" Type="http://schemas.openxmlformats.org/officeDocument/2006/relationships/tags" Target="../tags/tag205.xml"/><Relationship Id="rId21" Type="http://schemas.openxmlformats.org/officeDocument/2006/relationships/oleObject" Target="../embeddings/oleObject29.bin"/><Relationship Id="rId7" Type="http://schemas.openxmlformats.org/officeDocument/2006/relationships/tags" Target="../tags/tag209.xml"/><Relationship Id="rId12" Type="http://schemas.openxmlformats.org/officeDocument/2006/relationships/tags" Target="../tags/tag214.xml"/><Relationship Id="rId17" Type="http://schemas.openxmlformats.org/officeDocument/2006/relationships/slideLayout" Target="../slideLayouts/slideLayout2.xml"/><Relationship Id="rId2" Type="http://schemas.openxmlformats.org/officeDocument/2006/relationships/tags" Target="../tags/tag204.xml"/><Relationship Id="rId16" Type="http://schemas.openxmlformats.org/officeDocument/2006/relationships/tags" Target="../tags/tag218.xml"/><Relationship Id="rId20" Type="http://schemas.openxmlformats.org/officeDocument/2006/relationships/image" Target="../media/image1.emf"/><Relationship Id="rId1" Type="http://schemas.openxmlformats.org/officeDocument/2006/relationships/vmlDrawing" Target="../drawings/vmlDrawing18.vml"/><Relationship Id="rId6" Type="http://schemas.openxmlformats.org/officeDocument/2006/relationships/tags" Target="../tags/tag208.xml"/><Relationship Id="rId11" Type="http://schemas.openxmlformats.org/officeDocument/2006/relationships/tags" Target="../tags/tag213.xml"/><Relationship Id="rId24" Type="http://schemas.openxmlformats.org/officeDocument/2006/relationships/image" Target="../media/image6.jpeg"/><Relationship Id="rId5" Type="http://schemas.openxmlformats.org/officeDocument/2006/relationships/tags" Target="../tags/tag207.xml"/><Relationship Id="rId15" Type="http://schemas.openxmlformats.org/officeDocument/2006/relationships/tags" Target="../tags/tag217.xml"/><Relationship Id="rId23" Type="http://schemas.openxmlformats.org/officeDocument/2006/relationships/image" Target="../media/image5.jpeg"/><Relationship Id="rId10" Type="http://schemas.openxmlformats.org/officeDocument/2006/relationships/tags" Target="../tags/tag212.xml"/><Relationship Id="rId19" Type="http://schemas.openxmlformats.org/officeDocument/2006/relationships/oleObject" Target="../embeddings/oleObject28.bin"/><Relationship Id="rId4" Type="http://schemas.openxmlformats.org/officeDocument/2006/relationships/tags" Target="../tags/tag206.xml"/><Relationship Id="rId9" Type="http://schemas.openxmlformats.org/officeDocument/2006/relationships/tags" Target="../tags/tag211.xml"/><Relationship Id="rId14" Type="http://schemas.openxmlformats.org/officeDocument/2006/relationships/tags" Target="../tags/tag216.xml"/><Relationship Id="rId22" Type="http://schemas.openxmlformats.org/officeDocument/2006/relationships/image" Target="../media/image27.emf"/></Relationships>
</file>

<file path=ppt/slides/_rels/slide19.xml.rels><?xml version="1.0" encoding="UTF-8" standalone="yes"?>
<Relationships xmlns="http://schemas.openxmlformats.org/package/2006/relationships"><Relationship Id="rId3" Type="http://schemas.openxmlformats.org/officeDocument/2006/relationships/hyperlink" Target="mailto:tim.eberhardt@muenster-research.d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hyperlink" Target="http://www.muenster-research.de/" TargetMode="Externa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tags" Target="../tags/tag6.xml"/><Relationship Id="rId7" Type="http://schemas.openxmlformats.org/officeDocument/2006/relationships/image" Target="../media/image1.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image" Target="../media/image6.jpeg"/><Relationship Id="rId3" Type="http://schemas.openxmlformats.org/officeDocument/2006/relationships/tags" Target="../tags/tag8.xml"/><Relationship Id="rId21" Type="http://schemas.openxmlformats.org/officeDocument/2006/relationships/oleObject" Target="../embeddings/oleObject4.bin"/><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image" Target="../media/image5.jpeg"/><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notesSlide" Target="../notesSlides/notesSlide4.xml"/><Relationship Id="rId1" Type="http://schemas.openxmlformats.org/officeDocument/2006/relationships/vmlDrawing" Target="../drawings/vmlDrawing4.v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image" Target="../media/image17.emf"/><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oleObject" Target="../embeddings/oleObject5.bin"/><Relationship Id="rId28" Type="http://schemas.openxmlformats.org/officeDocument/2006/relationships/image" Target="../media/image18.emf"/><Relationship Id="rId10" Type="http://schemas.openxmlformats.org/officeDocument/2006/relationships/tags" Target="../tags/tag15.xml"/><Relationship Id="rId19" Type="http://schemas.openxmlformats.org/officeDocument/2006/relationships/slideLayout" Target="../slideLayouts/slideLayout2.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image" Target="../media/image1.emf"/><Relationship Id="rId27"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tags" Target="../tags/tag40.xml"/><Relationship Id="rId26" Type="http://schemas.openxmlformats.org/officeDocument/2006/relationships/image" Target="../media/image1.emf"/><Relationship Id="rId3" Type="http://schemas.openxmlformats.org/officeDocument/2006/relationships/tags" Target="../tags/tag25.xml"/><Relationship Id="rId21" Type="http://schemas.openxmlformats.org/officeDocument/2006/relationships/tags" Target="../tags/tag43.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tags" Target="../tags/tag39.xml"/><Relationship Id="rId25" Type="http://schemas.openxmlformats.org/officeDocument/2006/relationships/oleObject" Target="../embeddings/oleObject7.bin"/><Relationship Id="rId2" Type="http://schemas.openxmlformats.org/officeDocument/2006/relationships/tags" Target="../tags/tag24.xml"/><Relationship Id="rId16" Type="http://schemas.openxmlformats.org/officeDocument/2006/relationships/tags" Target="../tags/tag38.xml"/><Relationship Id="rId20" Type="http://schemas.openxmlformats.org/officeDocument/2006/relationships/tags" Target="../tags/tag42.xml"/><Relationship Id="rId29" Type="http://schemas.openxmlformats.org/officeDocument/2006/relationships/image" Target="../media/image5.jpeg"/><Relationship Id="rId1" Type="http://schemas.openxmlformats.org/officeDocument/2006/relationships/vmlDrawing" Target="../drawings/vmlDrawing5.vml"/><Relationship Id="rId6" Type="http://schemas.openxmlformats.org/officeDocument/2006/relationships/tags" Target="../tags/tag28.xml"/><Relationship Id="rId11" Type="http://schemas.openxmlformats.org/officeDocument/2006/relationships/tags" Target="../tags/tag33.xml"/><Relationship Id="rId24" Type="http://schemas.openxmlformats.org/officeDocument/2006/relationships/notesSlide" Target="../notesSlides/notesSlide5.xml"/><Relationship Id="rId32" Type="http://schemas.openxmlformats.org/officeDocument/2006/relationships/image" Target="../media/image20.emf"/><Relationship Id="rId5" Type="http://schemas.openxmlformats.org/officeDocument/2006/relationships/tags" Target="../tags/tag27.xml"/><Relationship Id="rId15" Type="http://schemas.openxmlformats.org/officeDocument/2006/relationships/tags" Target="../tags/tag37.xml"/><Relationship Id="rId23" Type="http://schemas.openxmlformats.org/officeDocument/2006/relationships/slideLayout" Target="../slideLayouts/slideLayout2.xml"/><Relationship Id="rId28" Type="http://schemas.openxmlformats.org/officeDocument/2006/relationships/image" Target="../media/image19.emf"/><Relationship Id="rId10" Type="http://schemas.openxmlformats.org/officeDocument/2006/relationships/tags" Target="../tags/tag32.xml"/><Relationship Id="rId19" Type="http://schemas.openxmlformats.org/officeDocument/2006/relationships/tags" Target="../tags/tag41.xml"/><Relationship Id="rId31" Type="http://schemas.openxmlformats.org/officeDocument/2006/relationships/oleObject" Target="../embeddings/oleObject9.bin"/><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 Id="rId22" Type="http://schemas.openxmlformats.org/officeDocument/2006/relationships/tags" Target="../tags/tag44.xml"/><Relationship Id="rId27" Type="http://schemas.openxmlformats.org/officeDocument/2006/relationships/oleObject" Target="../embeddings/oleObject8.bin"/><Relationship Id="rId30" Type="http://schemas.openxmlformats.org/officeDocument/2006/relationships/image" Target="../media/image6.jpeg"/></Relationships>
</file>

<file path=ppt/slides/_rels/slide6.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tags" Target="../tags/tag56.xml"/><Relationship Id="rId18" Type="http://schemas.openxmlformats.org/officeDocument/2006/relationships/oleObject" Target="../embeddings/oleObject10.bin"/><Relationship Id="rId3" Type="http://schemas.openxmlformats.org/officeDocument/2006/relationships/tags" Target="../tags/tag46.xml"/><Relationship Id="rId21" Type="http://schemas.openxmlformats.org/officeDocument/2006/relationships/image" Target="../media/image21.emf"/><Relationship Id="rId7" Type="http://schemas.openxmlformats.org/officeDocument/2006/relationships/tags" Target="../tags/tag50.xml"/><Relationship Id="rId12" Type="http://schemas.openxmlformats.org/officeDocument/2006/relationships/tags" Target="../tags/tag55.xml"/><Relationship Id="rId17" Type="http://schemas.openxmlformats.org/officeDocument/2006/relationships/notesSlide" Target="../notesSlides/notesSlide6.xml"/><Relationship Id="rId25" Type="http://schemas.openxmlformats.org/officeDocument/2006/relationships/image" Target="../media/image22.emf"/><Relationship Id="rId2" Type="http://schemas.openxmlformats.org/officeDocument/2006/relationships/tags" Target="../tags/tag45.xml"/><Relationship Id="rId16" Type="http://schemas.openxmlformats.org/officeDocument/2006/relationships/slideLayout" Target="../slideLayouts/slideLayout2.xml"/><Relationship Id="rId20" Type="http://schemas.openxmlformats.org/officeDocument/2006/relationships/oleObject" Target="../embeddings/oleObject11.bin"/><Relationship Id="rId1" Type="http://schemas.openxmlformats.org/officeDocument/2006/relationships/vmlDrawing" Target="../drawings/vmlDrawing6.vml"/><Relationship Id="rId6" Type="http://schemas.openxmlformats.org/officeDocument/2006/relationships/tags" Target="../tags/tag49.xml"/><Relationship Id="rId11" Type="http://schemas.openxmlformats.org/officeDocument/2006/relationships/tags" Target="../tags/tag54.xml"/><Relationship Id="rId24" Type="http://schemas.openxmlformats.org/officeDocument/2006/relationships/oleObject" Target="../embeddings/oleObject12.bin"/><Relationship Id="rId5" Type="http://schemas.openxmlformats.org/officeDocument/2006/relationships/tags" Target="../tags/tag48.xml"/><Relationship Id="rId15" Type="http://schemas.openxmlformats.org/officeDocument/2006/relationships/tags" Target="../tags/tag58.xml"/><Relationship Id="rId23" Type="http://schemas.openxmlformats.org/officeDocument/2006/relationships/image" Target="../media/image6.jpeg"/><Relationship Id="rId10" Type="http://schemas.openxmlformats.org/officeDocument/2006/relationships/tags" Target="../tags/tag53.xml"/><Relationship Id="rId19" Type="http://schemas.openxmlformats.org/officeDocument/2006/relationships/image" Target="../media/image1.emf"/><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tags" Target="../tags/tag57.xml"/><Relationship Id="rId22"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tags" Target="../tags/tag70.xml"/><Relationship Id="rId18" Type="http://schemas.openxmlformats.org/officeDocument/2006/relationships/tags" Target="../tags/tag75.xml"/><Relationship Id="rId26" Type="http://schemas.openxmlformats.org/officeDocument/2006/relationships/oleObject" Target="../embeddings/oleObject13.bin"/><Relationship Id="rId3" Type="http://schemas.openxmlformats.org/officeDocument/2006/relationships/tags" Target="../tags/tag60.xml"/><Relationship Id="rId21" Type="http://schemas.openxmlformats.org/officeDocument/2006/relationships/tags" Target="../tags/tag78.xml"/><Relationship Id="rId7" Type="http://schemas.openxmlformats.org/officeDocument/2006/relationships/tags" Target="../tags/tag64.xml"/><Relationship Id="rId12" Type="http://schemas.openxmlformats.org/officeDocument/2006/relationships/tags" Target="../tags/tag69.xml"/><Relationship Id="rId17" Type="http://schemas.openxmlformats.org/officeDocument/2006/relationships/tags" Target="../tags/tag74.xml"/><Relationship Id="rId25" Type="http://schemas.openxmlformats.org/officeDocument/2006/relationships/notesSlide" Target="../notesSlides/notesSlide7.xml"/><Relationship Id="rId33" Type="http://schemas.openxmlformats.org/officeDocument/2006/relationships/image" Target="../media/image24.emf"/><Relationship Id="rId2" Type="http://schemas.openxmlformats.org/officeDocument/2006/relationships/tags" Target="../tags/tag59.xml"/><Relationship Id="rId16" Type="http://schemas.openxmlformats.org/officeDocument/2006/relationships/tags" Target="../tags/tag73.xml"/><Relationship Id="rId20" Type="http://schemas.openxmlformats.org/officeDocument/2006/relationships/tags" Target="../tags/tag77.xml"/><Relationship Id="rId29" Type="http://schemas.openxmlformats.org/officeDocument/2006/relationships/image" Target="../media/image23.emf"/><Relationship Id="rId1" Type="http://schemas.openxmlformats.org/officeDocument/2006/relationships/vmlDrawing" Target="../drawings/vmlDrawing7.vml"/><Relationship Id="rId6" Type="http://schemas.openxmlformats.org/officeDocument/2006/relationships/tags" Target="../tags/tag63.xml"/><Relationship Id="rId11" Type="http://schemas.openxmlformats.org/officeDocument/2006/relationships/tags" Target="../tags/tag68.xml"/><Relationship Id="rId24" Type="http://schemas.openxmlformats.org/officeDocument/2006/relationships/slideLayout" Target="../slideLayouts/slideLayout2.xml"/><Relationship Id="rId32" Type="http://schemas.openxmlformats.org/officeDocument/2006/relationships/oleObject" Target="../embeddings/oleObject15.bin"/><Relationship Id="rId5" Type="http://schemas.openxmlformats.org/officeDocument/2006/relationships/tags" Target="../tags/tag62.xml"/><Relationship Id="rId15" Type="http://schemas.openxmlformats.org/officeDocument/2006/relationships/tags" Target="../tags/tag72.xml"/><Relationship Id="rId23" Type="http://schemas.openxmlformats.org/officeDocument/2006/relationships/tags" Target="../tags/tag80.xml"/><Relationship Id="rId28" Type="http://schemas.openxmlformats.org/officeDocument/2006/relationships/oleObject" Target="../embeddings/oleObject14.bin"/><Relationship Id="rId10" Type="http://schemas.openxmlformats.org/officeDocument/2006/relationships/tags" Target="../tags/tag67.xml"/><Relationship Id="rId19" Type="http://schemas.openxmlformats.org/officeDocument/2006/relationships/tags" Target="../tags/tag76.xml"/><Relationship Id="rId31" Type="http://schemas.openxmlformats.org/officeDocument/2006/relationships/image" Target="../media/image6.jpeg"/><Relationship Id="rId4" Type="http://schemas.openxmlformats.org/officeDocument/2006/relationships/tags" Target="../tags/tag61.xml"/><Relationship Id="rId9" Type="http://schemas.openxmlformats.org/officeDocument/2006/relationships/tags" Target="../tags/tag66.xml"/><Relationship Id="rId14" Type="http://schemas.openxmlformats.org/officeDocument/2006/relationships/tags" Target="../tags/tag71.xml"/><Relationship Id="rId22" Type="http://schemas.openxmlformats.org/officeDocument/2006/relationships/tags" Target="../tags/tag79.xml"/><Relationship Id="rId27" Type="http://schemas.openxmlformats.org/officeDocument/2006/relationships/image" Target="../media/image1.emf"/><Relationship Id="rId30"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tags" Target="../tags/tag92.xml"/><Relationship Id="rId18" Type="http://schemas.openxmlformats.org/officeDocument/2006/relationships/tags" Target="../tags/tag97.xml"/><Relationship Id="rId26" Type="http://schemas.openxmlformats.org/officeDocument/2006/relationships/oleObject" Target="../embeddings/oleObject16.bin"/><Relationship Id="rId3" Type="http://schemas.openxmlformats.org/officeDocument/2006/relationships/tags" Target="../tags/tag82.xml"/><Relationship Id="rId21" Type="http://schemas.openxmlformats.org/officeDocument/2006/relationships/tags" Target="../tags/tag100.xml"/><Relationship Id="rId7" Type="http://schemas.openxmlformats.org/officeDocument/2006/relationships/tags" Target="../tags/tag86.xml"/><Relationship Id="rId12" Type="http://schemas.openxmlformats.org/officeDocument/2006/relationships/tags" Target="../tags/tag91.xml"/><Relationship Id="rId17" Type="http://schemas.openxmlformats.org/officeDocument/2006/relationships/tags" Target="../tags/tag96.xml"/><Relationship Id="rId25" Type="http://schemas.openxmlformats.org/officeDocument/2006/relationships/notesSlide" Target="../notesSlides/notesSlide8.xml"/><Relationship Id="rId2" Type="http://schemas.openxmlformats.org/officeDocument/2006/relationships/tags" Target="../tags/tag81.xml"/><Relationship Id="rId16" Type="http://schemas.openxmlformats.org/officeDocument/2006/relationships/tags" Target="../tags/tag95.xml"/><Relationship Id="rId20" Type="http://schemas.openxmlformats.org/officeDocument/2006/relationships/tags" Target="../tags/tag99.xml"/><Relationship Id="rId29" Type="http://schemas.openxmlformats.org/officeDocument/2006/relationships/image" Target="../media/image6.jpeg"/><Relationship Id="rId1" Type="http://schemas.openxmlformats.org/officeDocument/2006/relationships/vmlDrawing" Target="../drawings/vmlDrawing8.vml"/><Relationship Id="rId6" Type="http://schemas.openxmlformats.org/officeDocument/2006/relationships/tags" Target="../tags/tag85.xml"/><Relationship Id="rId11" Type="http://schemas.openxmlformats.org/officeDocument/2006/relationships/tags" Target="../tags/tag90.xml"/><Relationship Id="rId24" Type="http://schemas.openxmlformats.org/officeDocument/2006/relationships/slideLayout" Target="../slideLayouts/slideLayout2.xml"/><Relationship Id="rId5" Type="http://schemas.openxmlformats.org/officeDocument/2006/relationships/tags" Target="../tags/tag84.xml"/><Relationship Id="rId15" Type="http://schemas.openxmlformats.org/officeDocument/2006/relationships/tags" Target="../tags/tag94.xml"/><Relationship Id="rId23" Type="http://schemas.openxmlformats.org/officeDocument/2006/relationships/tags" Target="../tags/tag102.xml"/><Relationship Id="rId28" Type="http://schemas.openxmlformats.org/officeDocument/2006/relationships/image" Target="../media/image5.jpeg"/><Relationship Id="rId10" Type="http://schemas.openxmlformats.org/officeDocument/2006/relationships/tags" Target="../tags/tag89.xml"/><Relationship Id="rId19" Type="http://schemas.openxmlformats.org/officeDocument/2006/relationships/tags" Target="../tags/tag98.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tags" Target="../tags/tag93.xml"/><Relationship Id="rId22" Type="http://schemas.openxmlformats.org/officeDocument/2006/relationships/tags" Target="../tags/tag101.xml"/><Relationship Id="rId27" Type="http://schemas.openxmlformats.org/officeDocument/2006/relationships/image" Target="../media/image1.emf"/></Relationships>
</file>

<file path=ppt/slides/_rels/slide9.xml.rels><?xml version="1.0" encoding="UTF-8" standalone="yes"?>
<Relationships xmlns="http://schemas.openxmlformats.org/package/2006/relationships"><Relationship Id="rId8" Type="http://schemas.openxmlformats.org/officeDocument/2006/relationships/tags" Target="../tags/tag109.xml"/><Relationship Id="rId13" Type="http://schemas.openxmlformats.org/officeDocument/2006/relationships/tags" Target="../tags/tag114.xml"/><Relationship Id="rId18" Type="http://schemas.openxmlformats.org/officeDocument/2006/relationships/tags" Target="../tags/tag119.xml"/><Relationship Id="rId26" Type="http://schemas.openxmlformats.org/officeDocument/2006/relationships/oleObject" Target="../embeddings/oleObject17.bin"/><Relationship Id="rId3" Type="http://schemas.openxmlformats.org/officeDocument/2006/relationships/tags" Target="../tags/tag104.xml"/><Relationship Id="rId21" Type="http://schemas.openxmlformats.org/officeDocument/2006/relationships/tags" Target="../tags/tag122.xml"/><Relationship Id="rId7" Type="http://schemas.openxmlformats.org/officeDocument/2006/relationships/tags" Target="../tags/tag108.xml"/><Relationship Id="rId12" Type="http://schemas.openxmlformats.org/officeDocument/2006/relationships/tags" Target="../tags/tag113.xml"/><Relationship Id="rId17" Type="http://schemas.openxmlformats.org/officeDocument/2006/relationships/tags" Target="../tags/tag118.xml"/><Relationship Id="rId25" Type="http://schemas.openxmlformats.org/officeDocument/2006/relationships/notesSlide" Target="../notesSlides/notesSlide9.xml"/><Relationship Id="rId2" Type="http://schemas.openxmlformats.org/officeDocument/2006/relationships/tags" Target="../tags/tag103.xml"/><Relationship Id="rId16" Type="http://schemas.openxmlformats.org/officeDocument/2006/relationships/tags" Target="../tags/tag117.xml"/><Relationship Id="rId20" Type="http://schemas.openxmlformats.org/officeDocument/2006/relationships/tags" Target="../tags/tag121.xml"/><Relationship Id="rId29" Type="http://schemas.openxmlformats.org/officeDocument/2006/relationships/image" Target="../media/image6.jpeg"/><Relationship Id="rId1" Type="http://schemas.openxmlformats.org/officeDocument/2006/relationships/vmlDrawing" Target="../drawings/vmlDrawing9.vml"/><Relationship Id="rId6" Type="http://schemas.openxmlformats.org/officeDocument/2006/relationships/tags" Target="../tags/tag107.xml"/><Relationship Id="rId11" Type="http://schemas.openxmlformats.org/officeDocument/2006/relationships/tags" Target="../tags/tag112.xml"/><Relationship Id="rId24" Type="http://schemas.openxmlformats.org/officeDocument/2006/relationships/slideLayout" Target="../slideLayouts/slideLayout2.xml"/><Relationship Id="rId5" Type="http://schemas.openxmlformats.org/officeDocument/2006/relationships/tags" Target="../tags/tag106.xml"/><Relationship Id="rId15" Type="http://schemas.openxmlformats.org/officeDocument/2006/relationships/tags" Target="../tags/tag116.xml"/><Relationship Id="rId23" Type="http://schemas.openxmlformats.org/officeDocument/2006/relationships/tags" Target="../tags/tag124.xml"/><Relationship Id="rId28" Type="http://schemas.openxmlformats.org/officeDocument/2006/relationships/image" Target="../media/image5.jpeg"/><Relationship Id="rId10" Type="http://schemas.openxmlformats.org/officeDocument/2006/relationships/tags" Target="../tags/tag111.xml"/><Relationship Id="rId19" Type="http://schemas.openxmlformats.org/officeDocument/2006/relationships/tags" Target="../tags/tag120.xml"/><Relationship Id="rId4" Type="http://schemas.openxmlformats.org/officeDocument/2006/relationships/tags" Target="../tags/tag105.xml"/><Relationship Id="rId9" Type="http://schemas.openxmlformats.org/officeDocument/2006/relationships/tags" Target="../tags/tag110.xml"/><Relationship Id="rId14" Type="http://schemas.openxmlformats.org/officeDocument/2006/relationships/tags" Target="../tags/tag115.xml"/><Relationship Id="rId22" Type="http://schemas.openxmlformats.org/officeDocument/2006/relationships/tags" Target="../tags/tag123.xml"/><Relationship Id="rId27"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platzhalter 13"/>
          <p:cNvSpPr>
            <a:spLocks noGrp="1"/>
          </p:cNvSpPr>
          <p:nvPr>
            <p:ph type="body" sz="quarter" idx="10"/>
          </p:nvPr>
        </p:nvSpPr>
        <p:spPr bwMode="auto">
          <a:xfrm>
            <a:off x="5003800" y="4338638"/>
            <a:ext cx="4140200" cy="59055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ct val="0"/>
              </a:spcBef>
              <a:buFont typeface="Arial" charset="0"/>
              <a:buNone/>
            </a:pPr>
            <a:r>
              <a:rPr lang="de-DE" dirty="0"/>
              <a:t>Zufriedenheitsstudie</a:t>
            </a:r>
          </a:p>
          <a:p>
            <a:pPr eaLnBrk="1" hangingPunct="1">
              <a:spcBef>
                <a:spcPct val="0"/>
              </a:spcBef>
              <a:buFont typeface="Arial" charset="0"/>
              <a:buNone/>
            </a:pPr>
            <a:r>
              <a:rPr lang="de-DE" dirty="0"/>
              <a:t>Katholiken des Bistums Münster</a:t>
            </a:r>
          </a:p>
          <a:p>
            <a:pPr eaLnBrk="1" hangingPunct="1">
              <a:spcBef>
                <a:spcPct val="0"/>
              </a:spcBef>
              <a:buFont typeface="Arial" charset="0"/>
              <a:buNone/>
            </a:pPr>
            <a:endParaRPr lang="de-DE" dirty="0"/>
          </a:p>
          <a:p>
            <a:pPr eaLnBrk="1" hangingPunct="1">
              <a:spcBef>
                <a:spcPct val="0"/>
              </a:spcBef>
              <a:buFont typeface="Arial" charset="0"/>
              <a:buNone/>
            </a:pPr>
            <a:endParaRPr lang="de-DE" dirty="0"/>
          </a:p>
        </p:txBody>
      </p:sp>
      <p:sp>
        <p:nvSpPr>
          <p:cNvPr id="5123" name="Textplatzhalter 14"/>
          <p:cNvSpPr>
            <a:spLocks noGrp="1"/>
          </p:cNvSpPr>
          <p:nvPr>
            <p:ph type="body" sz="quarter" idx="11"/>
          </p:nvPr>
        </p:nvSpPr>
        <p:spPr bwMode="auto">
          <a:xfrm>
            <a:off x="5003800" y="5872882"/>
            <a:ext cx="3024584" cy="652462"/>
          </a:xfrm>
          <a:noFill/>
          <a:ln>
            <a:miter lim="800000"/>
            <a:headEnd/>
            <a:tailEnd/>
          </a:ln>
        </p:spPr>
        <p:txBody>
          <a:bodyPr vert="horz" wrap="square" lIns="91440" tIns="45720" rIns="91440" bIns="45720" numCol="1" anchorCtr="0" compatLnSpc="1">
            <a:prstTxWarp prst="textNoShape">
              <a:avLst/>
            </a:prstTxWarp>
          </a:bodyPr>
          <a:lstStyle/>
          <a:p>
            <a:pPr algn="l" eaLnBrk="1" hangingPunct="1">
              <a:spcBef>
                <a:spcPct val="0"/>
              </a:spcBef>
              <a:buFont typeface="Arial" charset="0"/>
              <a:buNone/>
            </a:pPr>
            <a:r>
              <a:rPr lang="de-DE" dirty="0">
                <a:solidFill>
                  <a:schemeClr val="bg1"/>
                </a:solidFill>
              </a:rPr>
              <a:t>Prof. Dr. Tim Eberhardt</a:t>
            </a:r>
          </a:p>
          <a:p>
            <a:pPr algn="l" eaLnBrk="1" hangingPunct="1">
              <a:spcBef>
                <a:spcPct val="0"/>
              </a:spcBef>
              <a:buFont typeface="Arial" charset="0"/>
              <a:buNone/>
            </a:pPr>
            <a:endParaRPr lang="de-DE" dirty="0">
              <a:solidFill>
                <a:schemeClr val="bg1"/>
              </a:solidFill>
            </a:endParaRPr>
          </a:p>
          <a:p>
            <a:pPr algn="l" eaLnBrk="1" hangingPunct="1">
              <a:spcBef>
                <a:spcPct val="0"/>
              </a:spcBef>
              <a:buFont typeface="Arial" charset="0"/>
              <a:buNone/>
            </a:pPr>
            <a:r>
              <a:rPr lang="de-DE" sz="1800" dirty="0">
                <a:solidFill>
                  <a:schemeClr val="bg1"/>
                </a:solidFill>
              </a:rPr>
              <a:t>in Kooperation mit </a:t>
            </a:r>
          </a:p>
          <a:p>
            <a:pPr algn="l" eaLnBrk="1" hangingPunct="1">
              <a:spcBef>
                <a:spcPct val="0"/>
              </a:spcBef>
              <a:buFont typeface="Arial" charset="0"/>
              <a:buNone/>
            </a:pPr>
            <a:r>
              <a:rPr lang="de-DE" dirty="0">
                <a:solidFill>
                  <a:schemeClr val="bg1"/>
                </a:solidFill>
              </a:rPr>
              <a:t>Prof.  Dr. Dr. h.c. mult. Heribert Meffert</a:t>
            </a:r>
          </a:p>
          <a:p>
            <a:pPr algn="l" eaLnBrk="1" hangingPunct="1">
              <a:spcBef>
                <a:spcPct val="0"/>
              </a:spcBef>
              <a:buFont typeface="Arial" charset="0"/>
              <a:buNone/>
            </a:pPr>
            <a:r>
              <a:rPr lang="de-DE" dirty="0">
                <a:solidFill>
                  <a:schemeClr val="bg1"/>
                </a:solidFill>
              </a:rPr>
              <a:t>Prof.  Dr. Peter Kenning</a:t>
            </a:r>
          </a:p>
        </p:txBody>
      </p:sp>
      <p:pic>
        <p:nvPicPr>
          <p:cNvPr id="5124" name="Picture 6" descr="D:\F&amp;C\Vertrauensbarometer\PowerPoint_Master_200906\Material\Logo_MRI.jpg"/>
          <p:cNvPicPr>
            <a:picLocks noChangeAspect="1" noChangeArrowheads="1"/>
          </p:cNvPicPr>
          <p:nvPr/>
        </p:nvPicPr>
        <p:blipFill>
          <a:blip r:embed="rId3" cstate="print"/>
          <a:srcRect/>
          <a:stretch>
            <a:fillRect/>
          </a:stretch>
        </p:blipFill>
        <p:spPr bwMode="auto">
          <a:xfrm>
            <a:off x="107950" y="1682750"/>
            <a:ext cx="1439863" cy="12414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3785284909"/>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01746" name="think-cell Folie" r:id="rId26" imgW="360" imgH="360" progId="">
                  <p:embed/>
                </p:oleObj>
              </mc:Choice>
              <mc:Fallback>
                <p:oleObj name="think-cell Folie" r:id="rId26" imgW="360" imgH="360" progId="">
                  <p:embed/>
                  <p:pic>
                    <p:nvPicPr>
                      <p:cNvPr id="0" name="Picture 1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cxnSp>
        <p:nvCxnSpPr>
          <p:cNvPr id="73" name="Gerader Verbinder 72"/>
          <p:cNvCxnSpPr/>
          <p:nvPr>
            <p:custDataLst>
              <p:tags r:id="rId4"/>
            </p:custDataLst>
          </p:nvPr>
        </p:nvCxnSpPr>
        <p:spPr bwMode="auto">
          <a:xfrm>
            <a:off x="357188" y="457517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74" name="Rechteck 73"/>
          <p:cNvSpPr/>
          <p:nvPr>
            <p:custDataLst>
              <p:tags r:id="rId5"/>
            </p:custDataLst>
          </p:nvPr>
        </p:nvSpPr>
        <p:spPr bwMode="auto">
          <a:xfrm>
            <a:off x="3100388" y="3629025"/>
            <a:ext cx="1370013" cy="946150"/>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p:cNvSpPr/>
          <p:nvPr>
            <p:custDataLst>
              <p:tags r:id="rId6"/>
            </p:custDataLst>
          </p:nvPr>
        </p:nvSpPr>
        <p:spPr bwMode="auto">
          <a:xfrm>
            <a:off x="1730375" y="2932113"/>
            <a:ext cx="1370013" cy="1643063"/>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p:cNvSpPr/>
          <p:nvPr>
            <p:custDataLst>
              <p:tags r:id="rId7"/>
            </p:custDataLst>
          </p:nvPr>
        </p:nvSpPr>
        <p:spPr bwMode="auto">
          <a:xfrm>
            <a:off x="361950" y="3190875"/>
            <a:ext cx="1368425" cy="1384300"/>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Textplatzhalter 10"/>
          <p:cNvSpPr>
            <a:spLocks noGrp="1"/>
          </p:cNvSpPr>
          <p:nvPr>
            <p:custDataLst>
              <p:tags r:id="rId8"/>
            </p:custDataLst>
          </p:nvPr>
        </p:nvSpPr>
        <p:spPr bwMode="auto">
          <a:xfrm>
            <a:off x="696913" y="473710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Zufrieden</a:t>
            </a:r>
            <a:endParaRPr lang="de-DE" sz="1400" b="0" dirty="0">
              <a:solidFill>
                <a:schemeClr val="tx1"/>
              </a:solidFill>
              <a:sym typeface="+mn-lt"/>
            </a:endParaRPr>
          </a:p>
        </p:txBody>
      </p:sp>
      <p:sp>
        <p:nvSpPr>
          <p:cNvPr id="64" name="Textplatzhalter 11"/>
          <p:cNvSpPr>
            <a:spLocks noGrp="1"/>
          </p:cNvSpPr>
          <p:nvPr>
            <p:custDataLst>
              <p:tags r:id="rId9"/>
            </p:custDataLst>
          </p:nvPr>
        </p:nvSpPr>
        <p:spPr bwMode="auto">
          <a:xfrm>
            <a:off x="2195513" y="473710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de-DE" sz="1400" b="0" dirty="0">
                <a:solidFill>
                  <a:schemeClr val="tx1"/>
                </a:solidFill>
                <a:sym typeface="+mn-lt"/>
              </a:rPr>
              <a:t>Mittel</a:t>
            </a:r>
          </a:p>
        </p:txBody>
      </p:sp>
      <p:sp>
        <p:nvSpPr>
          <p:cNvPr id="72" name="Textplatzhalter 12"/>
          <p:cNvSpPr>
            <a:spLocks noGrp="1"/>
          </p:cNvSpPr>
          <p:nvPr>
            <p:custDataLst>
              <p:tags r:id="rId10"/>
            </p:custDataLst>
          </p:nvPr>
        </p:nvSpPr>
        <p:spPr bwMode="auto">
          <a:xfrm>
            <a:off x="3338513" y="473710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Unzufrieden</a:t>
            </a:r>
            <a:endParaRPr lang="de-DE" sz="1400" b="0" dirty="0">
              <a:solidFill>
                <a:schemeClr val="tx1"/>
              </a:solidFill>
              <a:sym typeface="+mn-lt"/>
            </a:endParaRPr>
          </a:p>
        </p:txBody>
      </p:sp>
      <p:sp>
        <p:nvSpPr>
          <p:cNvPr id="79" name="Textplatzhalter 32"/>
          <p:cNvSpPr>
            <a:spLocks noGrp="1"/>
          </p:cNvSpPr>
          <p:nvPr>
            <p:custDataLst>
              <p:tags r:id="rId11"/>
            </p:custDataLst>
          </p:nvPr>
        </p:nvSpPr>
        <p:spPr bwMode="gray">
          <a:xfrm>
            <a:off x="3517900" y="3995738"/>
            <a:ext cx="533400" cy="212725"/>
          </a:xfrm>
          <a:prstGeom prst="rect">
            <a:avLst/>
          </a:prstGeom>
          <a:noFill/>
          <a:extLst>
            <a:ext uri="{909E8E84-426E-40DD-AFC4-6F175D3DCCD1}">
              <a14:hiddenFill xmlns:a14="http://schemas.microsoft.com/office/drawing/2010/main">
                <a:solidFill>
                  <a:srgbClr val="F0CD3D"/>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E4A11320-D7FC-4C14-8408-6718AAA476D9}" type="datetime'''''''''''''''''''''''''''''''23'''',''''''8'' ''''%'''">
              <a:rPr lang="en-US" sz="1400" b="0">
                <a:solidFill>
                  <a:schemeClr val="tx1"/>
                </a:solidFill>
              </a:rPr>
              <a:pPr marL="0" indent="0" algn="ctr">
                <a:spcBef>
                  <a:spcPct val="0"/>
                </a:spcBef>
              </a:pPr>
              <a:t>23,8 %</a:t>
            </a:fld>
            <a:endParaRPr lang="de-DE" sz="1400" b="0" dirty="0">
              <a:solidFill>
                <a:schemeClr val="tx1"/>
              </a:solidFill>
              <a:latin typeface="Calibri" panose="020F0502020204030204" pitchFamily="34" charset="0"/>
              <a:sym typeface="Calibri" panose="020F0502020204030204" pitchFamily="34" charset="0"/>
            </a:endParaRPr>
          </a:p>
        </p:txBody>
      </p:sp>
      <p:sp>
        <p:nvSpPr>
          <p:cNvPr id="77" name="Textplatzhalter 31"/>
          <p:cNvSpPr>
            <a:spLocks noGrp="1"/>
          </p:cNvSpPr>
          <p:nvPr>
            <p:custDataLst>
              <p:tags r:id="rId12"/>
            </p:custDataLst>
          </p:nvPr>
        </p:nvSpPr>
        <p:spPr bwMode="gray">
          <a:xfrm>
            <a:off x="2147888" y="3646488"/>
            <a:ext cx="533400" cy="212725"/>
          </a:xfrm>
          <a:prstGeom prst="rect">
            <a:avLst/>
          </a:prstGeom>
          <a:noFill/>
          <a:extLst>
            <a:ext uri="{909E8E84-426E-40DD-AFC4-6F175D3DCCD1}">
              <a14:hiddenFill xmlns:a14="http://schemas.microsoft.com/office/drawing/2010/main">
                <a:solidFill>
                  <a:schemeClr val="accent1"/>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C12E6AF-BA05-4A7E-9DE8-0C57DFC1828D}" type="datetime'''4''''''''''1,''''''''3'' ''''%'''''''''">
              <a:rPr lang="en-US" sz="1400" b="0">
                <a:solidFill>
                  <a:schemeClr val="bg1"/>
                </a:solidFill>
              </a:rPr>
              <a:pPr marL="0" indent="0" algn="ctr">
                <a:spcBef>
                  <a:spcPct val="0"/>
                </a:spcBef>
              </a:pPr>
              <a:t>41,3 %</a:t>
            </a:fld>
            <a:endParaRPr lang="de-DE" sz="1400" b="0" dirty="0">
              <a:solidFill>
                <a:schemeClr val="bg1"/>
              </a:solidFill>
              <a:latin typeface="Calibri" panose="020F0502020204030204" pitchFamily="34" charset="0"/>
              <a:sym typeface="Calibri" panose="020F0502020204030204" pitchFamily="34" charset="0"/>
            </a:endParaRPr>
          </a:p>
        </p:txBody>
      </p:sp>
      <p:sp>
        <p:nvSpPr>
          <p:cNvPr id="78" name="Textplatzhalter 30"/>
          <p:cNvSpPr>
            <a:spLocks noGrp="1"/>
          </p:cNvSpPr>
          <p:nvPr>
            <p:custDataLst>
              <p:tags r:id="rId13"/>
            </p:custDataLst>
          </p:nvPr>
        </p:nvSpPr>
        <p:spPr bwMode="gray">
          <a:xfrm>
            <a:off x="779463" y="3776663"/>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868D3F28-8EB7-4909-896F-76D06F714D72}" type="datetime'''''''''''''''3''''''''''''''''4,''''''''''''''''8'''' %'">
              <a:rPr lang="en-US" sz="1400" b="0">
                <a:solidFill>
                  <a:schemeClr val="bg1"/>
                </a:solidFill>
              </a:rPr>
              <a:pPr marL="0" indent="0" algn="ctr">
                <a:spcBef>
                  <a:spcPct val="0"/>
                </a:spcBef>
              </a:pPr>
              <a:t>34,8 %</a:t>
            </a:fld>
            <a:endParaRPr lang="de-DE" sz="1400" b="0" dirty="0">
              <a:solidFill>
                <a:schemeClr val="bg1"/>
              </a:solidFill>
              <a:sym typeface="+mn-lt"/>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Teilzufriedenheiten</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 name="Inhaltsplatzhalter 3"/>
          <p:cNvSpPr>
            <a:spLocks noGrp="1"/>
          </p:cNvSpPr>
          <p:nvPr>
            <p:ph idx="15"/>
          </p:nvPr>
        </p:nvSpPr>
        <p:spPr>
          <a:xfrm>
            <a:off x="334800" y="1200172"/>
            <a:ext cx="8391600" cy="428628"/>
          </a:xfrm>
        </p:spPr>
        <p:txBody>
          <a:bodyPr/>
          <a:lstStyle/>
          <a:p>
            <a:r>
              <a:rPr lang="de-DE" dirty="0"/>
              <a:t>Zufriedenheit mit . . .</a:t>
            </a:r>
          </a:p>
        </p:txBody>
      </p:sp>
      <p:sp>
        <p:nvSpPr>
          <p:cNvPr id="163" name="Textfeld 162"/>
          <p:cNvSpPr txBox="1"/>
          <p:nvPr/>
        </p:nvSpPr>
        <p:spPr>
          <a:xfrm>
            <a:off x="3846968"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2,78</a:t>
            </a:r>
          </a:p>
          <a:p>
            <a:r>
              <a:rPr lang="pt-BR" sz="1100" dirty="0">
                <a:solidFill>
                  <a:srgbClr val="595959"/>
                </a:solidFill>
                <a:latin typeface="+mj-lt"/>
              </a:rPr>
              <a:t>STD:  0,969</a:t>
            </a:r>
          </a:p>
          <a:p>
            <a:r>
              <a:rPr lang="pt-BR" sz="1100" dirty="0">
                <a:solidFill>
                  <a:srgbClr val="595959"/>
                </a:solidFill>
                <a:latin typeface="+mj-lt"/>
              </a:rPr>
              <a:t>N:      815</a:t>
            </a:r>
          </a:p>
        </p:txBody>
      </p:sp>
      <p:sp>
        <p:nvSpPr>
          <p:cNvPr id="54" name="Textfeld 53"/>
          <p:cNvSpPr txBox="1"/>
          <p:nvPr/>
        </p:nvSpPr>
        <p:spPr>
          <a:xfrm>
            <a:off x="333299" y="1802199"/>
            <a:ext cx="8392587" cy="546681"/>
          </a:xfrm>
          <a:prstGeom prst="rect">
            <a:avLst/>
          </a:prstGeom>
        </p:spPr>
        <p:txBody>
          <a:bodyPr vert="horz" lIns="91440" tIns="45720" rIns="91440" bIns="45720" rtlCol="0" anchor="ctr">
            <a:normAutofit/>
          </a:bodyPr>
          <a:lstStyle>
            <a:lvl1pPr marL="342900" indent="-342900" eaLnBrk="0" hangingPunct="0">
              <a:spcBef>
                <a:spcPct val="20000"/>
              </a:spcBef>
              <a:buFont typeface="Arial" charset="0"/>
              <a:defRPr sz="1700" b="1">
                <a:solidFill>
                  <a:schemeClr val="tx1">
                    <a:lumMod val="65000"/>
                    <a:lumOff val="35000"/>
                  </a:schemeClr>
                </a:solidFill>
                <a:latin typeface="Century Gothic" pitchFamily="34" charset="0"/>
              </a:defRPr>
            </a:lvl1pPr>
            <a:lvl2pPr marL="538163" indent="-285750" eaLnBrk="0" hangingPunct="0">
              <a:spcBef>
                <a:spcPct val="20000"/>
              </a:spcBef>
              <a:buBlip>
                <a:blip r:embed="rId28"/>
              </a:buBlip>
              <a:defRPr>
                <a:solidFill>
                  <a:srgbClr val="595959"/>
                </a:solidFill>
                <a:latin typeface="+mn-lt"/>
              </a:defRPr>
            </a:lvl2pPr>
            <a:lvl3pPr marL="981075" indent="-228600" eaLnBrk="0" hangingPunct="0">
              <a:spcBef>
                <a:spcPct val="20000"/>
              </a:spcBef>
              <a:buBlip>
                <a:blip r:embed="rId29"/>
              </a:buBlip>
              <a:defRPr sz="1500">
                <a:solidFill>
                  <a:srgbClr val="595959"/>
                </a:solidFill>
                <a:latin typeface="+mn-lt"/>
              </a:defRPr>
            </a:lvl3pPr>
            <a:lvl4pPr marL="1436688" indent="-228600" eaLnBrk="0" hangingPunct="0">
              <a:spcBef>
                <a:spcPct val="20000"/>
              </a:spcBef>
              <a:buFont typeface="Arial" charset="0"/>
              <a:buChar char="–"/>
              <a:defRPr sz="1500">
                <a:solidFill>
                  <a:srgbClr val="595959"/>
                </a:solidFill>
                <a:latin typeface="+mn-lt"/>
              </a:defRPr>
            </a:lvl4pPr>
            <a:lvl5pPr marL="1878013" indent="-228600" eaLnBrk="0" hangingPunct="0">
              <a:spcBef>
                <a:spcPct val="20000"/>
              </a:spcBef>
              <a:buFont typeface="Arial" charset="0"/>
              <a:buChar char="»"/>
              <a:defRPr sz="1500">
                <a:solidFill>
                  <a:srgbClr val="595959"/>
                </a:solidFill>
                <a:latin typeface="+mn-lt"/>
              </a:defRPr>
            </a:lvl5pPr>
            <a:lvl6pPr marL="2514600" indent="-228600">
              <a:spcBef>
                <a:spcPct val="20000"/>
              </a:spcBef>
              <a:buFont typeface="Arial" pitchFamily="34" charset="0"/>
              <a:buChar char="•"/>
              <a:defRPr sz="2000">
                <a:latin typeface="+mn-lt"/>
              </a:defRPr>
            </a:lvl6pPr>
            <a:lvl7pPr marL="2971800" indent="-228600">
              <a:spcBef>
                <a:spcPct val="20000"/>
              </a:spcBef>
              <a:buFont typeface="Arial" pitchFamily="34" charset="0"/>
              <a:buChar char="•"/>
              <a:defRPr sz="2000">
                <a:latin typeface="+mn-lt"/>
              </a:defRPr>
            </a:lvl7pPr>
            <a:lvl8pPr marL="3429000" indent="-228600">
              <a:spcBef>
                <a:spcPct val="20000"/>
              </a:spcBef>
              <a:buFont typeface="Arial" pitchFamily="34" charset="0"/>
              <a:buChar char="•"/>
              <a:defRPr sz="2000">
                <a:latin typeface="+mn-lt"/>
              </a:defRPr>
            </a:lvl8pPr>
            <a:lvl9pPr marL="3886200" indent="-228600">
              <a:spcBef>
                <a:spcPct val="20000"/>
              </a:spcBef>
              <a:buFont typeface="Arial" pitchFamily="34" charset="0"/>
              <a:buChar char="•"/>
              <a:defRPr sz="2000">
                <a:latin typeface="+mn-lt"/>
              </a:defRPr>
            </a:lvl9pPr>
          </a:lstStyle>
          <a:p>
            <a:pPr algn="ctr"/>
            <a:r>
              <a:rPr lang="de-DE" sz="1600" dirty="0"/>
              <a:t>dem gemeinschaftlichen Miteinander in Ihrer Pfarrgemeinde?</a:t>
            </a:r>
          </a:p>
        </p:txBody>
      </p:sp>
      <p:sp>
        <p:nvSpPr>
          <p:cNvPr id="18" name="Inhaltsplatzhalter 3"/>
          <p:cNvSpPr txBox="1">
            <a:spLocks/>
          </p:cNvSpPr>
          <p:nvPr/>
        </p:nvSpPr>
        <p:spPr>
          <a:xfrm>
            <a:off x="323528"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19" name="Inhaltsplatzhalter 3"/>
          <p:cNvSpPr txBox="1">
            <a:spLocks/>
          </p:cNvSpPr>
          <p:nvPr/>
        </p:nvSpPr>
        <p:spPr>
          <a:xfrm>
            <a:off x="4572000"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cxnSp>
        <p:nvCxnSpPr>
          <p:cNvPr id="20" name="Gerade Verbindung mit Pfeil 19"/>
          <p:cNvCxnSpPr/>
          <p:nvPr/>
        </p:nvCxnSpPr>
        <p:spPr>
          <a:xfrm>
            <a:off x="4572001" y="2457400"/>
            <a:ext cx="0" cy="2592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custDataLst>
              <p:tags r:id="rId14"/>
            </p:custDataLst>
          </p:nvPr>
        </p:nvCxnSpPr>
        <p:spPr bwMode="auto">
          <a:xfrm>
            <a:off x="4668838" y="457517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Rechteck 23"/>
          <p:cNvSpPr/>
          <p:nvPr>
            <p:custDataLst>
              <p:tags r:id="rId15"/>
            </p:custDataLst>
          </p:nvPr>
        </p:nvSpPr>
        <p:spPr bwMode="auto">
          <a:xfrm>
            <a:off x="4673601" y="2770188"/>
            <a:ext cx="1368425" cy="1804988"/>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custDataLst>
              <p:tags r:id="rId16"/>
            </p:custDataLst>
          </p:nvPr>
        </p:nvSpPr>
        <p:spPr bwMode="auto">
          <a:xfrm>
            <a:off x="6042025" y="3027363"/>
            <a:ext cx="1370013" cy="1547813"/>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custDataLst>
              <p:tags r:id="rId17"/>
            </p:custDataLst>
          </p:nvPr>
        </p:nvSpPr>
        <p:spPr bwMode="auto">
          <a:xfrm>
            <a:off x="7412038" y="3956050"/>
            <a:ext cx="1370013" cy="619125"/>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platzhalter 32"/>
          <p:cNvSpPr>
            <a:spLocks noGrp="1"/>
          </p:cNvSpPr>
          <p:nvPr>
            <p:custDataLst>
              <p:tags r:id="rId18"/>
            </p:custDataLst>
          </p:nvPr>
        </p:nvSpPr>
        <p:spPr bwMode="gray">
          <a:xfrm>
            <a:off x="7829550" y="4159250"/>
            <a:ext cx="533400" cy="212725"/>
          </a:xfrm>
          <a:prstGeom prst="rect">
            <a:avLst/>
          </a:prstGeom>
          <a:noFill/>
          <a:extLst>
            <a:ext uri="{909E8E84-426E-40DD-AFC4-6F175D3DCCD1}">
              <a14:hiddenFill xmlns:a14="http://schemas.microsoft.com/office/drawing/2010/main">
                <a:solidFill>
                  <a:srgbClr val="F0CD3D"/>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FD6DF3A5-5DD7-4FB7-A32C-AD68EEB4E893}" type="datetime'''''1''5,''6'''''' ''%'''">
              <a:rPr lang="en-US" sz="1400" b="0">
                <a:solidFill>
                  <a:schemeClr val="tx1"/>
                </a:solidFill>
              </a:rPr>
              <a:pPr marL="0" indent="0" algn="ctr">
                <a:spcBef>
                  <a:spcPct val="0"/>
                </a:spcBef>
              </a:pPr>
              <a:t>15,6 %</a:t>
            </a:fld>
            <a:endParaRPr lang="de-DE" sz="1400" b="0" dirty="0">
              <a:solidFill>
                <a:schemeClr val="tx1"/>
              </a:solidFill>
              <a:latin typeface="Calibri" panose="020F0502020204030204" pitchFamily="34" charset="0"/>
              <a:sym typeface="Calibri" panose="020F0502020204030204" pitchFamily="34" charset="0"/>
            </a:endParaRPr>
          </a:p>
        </p:txBody>
      </p:sp>
      <p:sp>
        <p:nvSpPr>
          <p:cNvPr id="28" name="Textplatzhalter 31"/>
          <p:cNvSpPr>
            <a:spLocks noGrp="1"/>
          </p:cNvSpPr>
          <p:nvPr>
            <p:custDataLst>
              <p:tags r:id="rId19"/>
            </p:custDataLst>
          </p:nvPr>
        </p:nvSpPr>
        <p:spPr bwMode="gray">
          <a:xfrm>
            <a:off x="6459538" y="3694113"/>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310DB5C7-7855-4247-A884-1F21A5356E7B}" type="datetime'''''''''39,''''0'''''''''''''''''''''''''''''' %'''''''">
              <a:rPr lang="en-US" sz="1400" b="0">
                <a:solidFill>
                  <a:schemeClr val="bg1"/>
                </a:solidFill>
              </a:rPr>
              <a:pPr marL="0" indent="0" algn="ctr">
                <a:spcBef>
                  <a:spcPct val="0"/>
                </a:spcBef>
              </a:pPr>
              <a:t>39,0 %</a:t>
            </a:fld>
            <a:endParaRPr lang="de-DE" sz="1400" b="0" dirty="0">
              <a:solidFill>
                <a:schemeClr val="bg1"/>
              </a:solidFill>
              <a:latin typeface="Calibri" panose="020F0502020204030204" pitchFamily="34" charset="0"/>
              <a:sym typeface="Calibri" panose="020F0502020204030204" pitchFamily="34" charset="0"/>
            </a:endParaRPr>
          </a:p>
        </p:txBody>
      </p:sp>
      <p:sp>
        <p:nvSpPr>
          <p:cNvPr id="29" name="Textplatzhalter 30"/>
          <p:cNvSpPr>
            <a:spLocks noGrp="1"/>
          </p:cNvSpPr>
          <p:nvPr>
            <p:custDataLst>
              <p:tags r:id="rId20"/>
            </p:custDataLst>
          </p:nvPr>
        </p:nvSpPr>
        <p:spPr bwMode="gray">
          <a:xfrm>
            <a:off x="5091113" y="3565525"/>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5E546FBA-2036-4A83-8EC7-527C83D21B1C}" type="datetime'4''''''''5'''''',''''''''''''''''''5'''''''' ''''''''''%'">
              <a:rPr lang="en-US" sz="1400" b="0">
                <a:solidFill>
                  <a:schemeClr val="bg1"/>
                </a:solidFill>
              </a:rPr>
              <a:pPr marL="0" indent="0" algn="ctr">
                <a:spcBef>
                  <a:spcPct val="0"/>
                </a:spcBef>
              </a:pPr>
              <a:t>45,5 %</a:t>
            </a:fld>
            <a:endParaRPr lang="de-DE" sz="1400" b="0" dirty="0">
              <a:solidFill>
                <a:schemeClr val="bg1"/>
              </a:solidFill>
              <a:sym typeface="+mn-lt"/>
            </a:endParaRPr>
          </a:p>
        </p:txBody>
      </p:sp>
      <p:sp>
        <p:nvSpPr>
          <p:cNvPr id="30" name="Textplatzhalter 10"/>
          <p:cNvSpPr>
            <a:spLocks noGrp="1"/>
          </p:cNvSpPr>
          <p:nvPr>
            <p:custDataLst>
              <p:tags r:id="rId21"/>
            </p:custDataLst>
          </p:nvPr>
        </p:nvSpPr>
        <p:spPr bwMode="auto">
          <a:xfrm>
            <a:off x="5008563" y="473710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Zufrieden</a:t>
            </a:r>
            <a:endParaRPr lang="de-DE" sz="1400" b="0" dirty="0">
              <a:solidFill>
                <a:schemeClr val="tx1"/>
              </a:solidFill>
              <a:sym typeface="+mn-lt"/>
            </a:endParaRPr>
          </a:p>
        </p:txBody>
      </p:sp>
      <p:sp>
        <p:nvSpPr>
          <p:cNvPr id="31" name="Textplatzhalter 12"/>
          <p:cNvSpPr>
            <a:spLocks noGrp="1"/>
          </p:cNvSpPr>
          <p:nvPr>
            <p:custDataLst>
              <p:tags r:id="rId22"/>
            </p:custDataLst>
          </p:nvPr>
        </p:nvSpPr>
        <p:spPr bwMode="auto">
          <a:xfrm>
            <a:off x="7650163" y="473710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Unzufrieden</a:t>
            </a:r>
            <a:endParaRPr lang="de-DE" sz="1400" b="0" dirty="0">
              <a:solidFill>
                <a:schemeClr val="tx1"/>
              </a:solidFill>
              <a:sym typeface="+mn-lt"/>
            </a:endParaRPr>
          </a:p>
        </p:txBody>
      </p:sp>
      <p:sp>
        <p:nvSpPr>
          <p:cNvPr id="32" name="Textplatzhalter 11"/>
          <p:cNvSpPr>
            <a:spLocks noGrp="1"/>
          </p:cNvSpPr>
          <p:nvPr>
            <p:custDataLst>
              <p:tags r:id="rId23"/>
            </p:custDataLst>
          </p:nvPr>
        </p:nvSpPr>
        <p:spPr bwMode="auto">
          <a:xfrm>
            <a:off x="6507163" y="473710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Mittel</a:t>
            </a:r>
            <a:endParaRPr lang="de-DE" sz="1400" b="0" dirty="0">
              <a:solidFill>
                <a:schemeClr val="tx1"/>
              </a:solidFill>
              <a:sym typeface="+mn-lt"/>
            </a:endParaRPr>
          </a:p>
        </p:txBody>
      </p:sp>
      <p:sp>
        <p:nvSpPr>
          <p:cNvPr id="33" name="Textfeld 32"/>
          <p:cNvSpPr txBox="1"/>
          <p:nvPr/>
        </p:nvSpPr>
        <p:spPr>
          <a:xfrm>
            <a:off x="8182862"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2,69</a:t>
            </a:r>
          </a:p>
          <a:p>
            <a:r>
              <a:rPr lang="pt-BR" sz="1100" dirty="0">
                <a:solidFill>
                  <a:srgbClr val="595959"/>
                </a:solidFill>
                <a:latin typeface="+mj-lt"/>
              </a:rPr>
              <a:t>STD:  0,892</a:t>
            </a:r>
          </a:p>
          <a:p>
            <a:r>
              <a:rPr lang="pt-BR" sz="1100" dirty="0">
                <a:solidFill>
                  <a:srgbClr val="595959"/>
                </a:solidFill>
                <a:latin typeface="+mj-lt"/>
              </a:rPr>
              <a:t>N:      77</a:t>
            </a:r>
          </a:p>
        </p:txBody>
      </p:sp>
      <p:sp>
        <p:nvSpPr>
          <p:cNvPr id="34" name="Rechteck 33"/>
          <p:cNvSpPr/>
          <p:nvPr/>
        </p:nvSpPr>
        <p:spPr>
          <a:xfrm>
            <a:off x="683568" y="5206999"/>
            <a:ext cx="8031835" cy="707000"/>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Zufriedenheit mit dem gemeinschaftlichen Miteinander innerhalb der Pfarrgemeinde wird durch die Mitarbeiter ebenso höher eingeschätzt als diese tatsächlich ist.</a:t>
            </a:r>
            <a:endParaRPr lang="de-DE" sz="1400" dirty="0">
              <a:solidFill>
                <a:srgbClr val="595959"/>
              </a:solidFill>
              <a:latin typeface="Century Gothic" pitchFamily="34" charset="0"/>
            </a:endParaRPr>
          </a:p>
        </p:txBody>
      </p:sp>
      <p:sp>
        <p:nvSpPr>
          <p:cNvPr id="35" name="Rechteck 34"/>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ingekerbter Richtungspfeil 35"/>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3813147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4210229025"/>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02770" name="think-cell Folie" r:id="rId26" imgW="360" imgH="360" progId="">
                  <p:embed/>
                </p:oleObj>
              </mc:Choice>
              <mc:Fallback>
                <p:oleObj name="think-cell Folie" r:id="rId26" imgW="360" imgH="360" progId="">
                  <p:embed/>
                  <p:pic>
                    <p:nvPicPr>
                      <p:cNvPr id="0" name="Picture 1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cxnSp>
        <p:nvCxnSpPr>
          <p:cNvPr id="81" name="Gerader Verbinder 80"/>
          <p:cNvCxnSpPr/>
          <p:nvPr>
            <p:custDataLst>
              <p:tags r:id="rId4"/>
            </p:custDataLst>
          </p:nvPr>
        </p:nvCxnSpPr>
        <p:spPr bwMode="auto">
          <a:xfrm>
            <a:off x="357188" y="458152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3" name="Rechteck 82"/>
          <p:cNvSpPr/>
          <p:nvPr>
            <p:custDataLst>
              <p:tags r:id="rId5"/>
            </p:custDataLst>
          </p:nvPr>
        </p:nvSpPr>
        <p:spPr bwMode="auto">
          <a:xfrm>
            <a:off x="3100388" y="4110038"/>
            <a:ext cx="1370013" cy="471488"/>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Rechteck 81"/>
          <p:cNvSpPr/>
          <p:nvPr>
            <p:custDataLst>
              <p:tags r:id="rId6"/>
            </p:custDataLst>
          </p:nvPr>
        </p:nvSpPr>
        <p:spPr bwMode="auto">
          <a:xfrm>
            <a:off x="361950" y="3843338"/>
            <a:ext cx="1368425" cy="738188"/>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Rechteck 83"/>
          <p:cNvSpPr/>
          <p:nvPr>
            <p:custDataLst>
              <p:tags r:id="rId7"/>
            </p:custDataLst>
          </p:nvPr>
        </p:nvSpPr>
        <p:spPr bwMode="auto">
          <a:xfrm>
            <a:off x="1730375" y="3741738"/>
            <a:ext cx="1370013" cy="839788"/>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Textplatzhalter 32"/>
          <p:cNvSpPr>
            <a:spLocks noGrp="1"/>
          </p:cNvSpPr>
          <p:nvPr>
            <p:custDataLst>
              <p:tags r:id="rId8"/>
            </p:custDataLst>
          </p:nvPr>
        </p:nvSpPr>
        <p:spPr bwMode="gray">
          <a:xfrm>
            <a:off x="3517900" y="4238625"/>
            <a:ext cx="533400" cy="212725"/>
          </a:xfrm>
          <a:prstGeom prst="rect">
            <a:avLst/>
          </a:prstGeom>
          <a:noFill/>
          <a:extLst>
            <a:ext uri="{909E8E84-426E-40DD-AFC4-6F175D3DCCD1}">
              <a14:hiddenFill xmlns:a14="http://schemas.microsoft.com/office/drawing/2010/main">
                <a:solidFill>
                  <a:srgbClr val="F0CD3D"/>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7FB923A3-D277-47B9-844B-27D967ED589F}" type="datetime'''''''''''23'''''''''',''''''''''0'' ''''''''''''%'''''''''''">
              <a:rPr lang="en-US" sz="1400" b="0">
                <a:solidFill>
                  <a:schemeClr val="tx1"/>
                </a:solidFill>
              </a:rPr>
              <a:pPr marL="0" indent="0" algn="ctr">
                <a:spcBef>
                  <a:spcPct val="0"/>
                </a:spcBef>
              </a:pPr>
              <a:t>23,0 %</a:t>
            </a:fld>
            <a:endParaRPr lang="de-DE" sz="1400" b="0" dirty="0">
              <a:solidFill>
                <a:schemeClr val="tx1"/>
              </a:solidFill>
              <a:latin typeface="Calibri" panose="020F0502020204030204" pitchFamily="34" charset="0"/>
              <a:sym typeface="Calibri" panose="020F0502020204030204" pitchFamily="34" charset="0"/>
            </a:endParaRPr>
          </a:p>
        </p:txBody>
      </p:sp>
      <p:sp>
        <p:nvSpPr>
          <p:cNvPr id="85" name="Textplatzhalter 30"/>
          <p:cNvSpPr>
            <a:spLocks noGrp="1"/>
          </p:cNvSpPr>
          <p:nvPr>
            <p:custDataLst>
              <p:tags r:id="rId9"/>
            </p:custDataLst>
          </p:nvPr>
        </p:nvSpPr>
        <p:spPr bwMode="gray">
          <a:xfrm>
            <a:off x="779463" y="4105275"/>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1712983-C339-45D2-AB8B-6D5F0350CD8C}" type="datetime'''''''''''''''''3''''''''''''6'''',0 ''''''%'">
              <a:rPr lang="en-US" sz="1400" b="0">
                <a:solidFill>
                  <a:schemeClr val="bg1"/>
                </a:solidFill>
              </a:rPr>
              <a:pPr marL="0" indent="0" algn="ctr">
                <a:spcBef>
                  <a:spcPct val="0"/>
                </a:spcBef>
              </a:pPr>
              <a:t>36,0 %</a:t>
            </a:fld>
            <a:endParaRPr lang="de-DE" sz="1400" b="0" dirty="0">
              <a:solidFill>
                <a:schemeClr val="bg1"/>
              </a:solidFill>
              <a:sym typeface="+mn-lt"/>
            </a:endParaRPr>
          </a:p>
        </p:txBody>
      </p:sp>
      <p:sp>
        <p:nvSpPr>
          <p:cNvPr id="86" name="Textplatzhalter 31"/>
          <p:cNvSpPr>
            <a:spLocks noGrp="1"/>
          </p:cNvSpPr>
          <p:nvPr>
            <p:custDataLst>
              <p:tags r:id="rId10"/>
            </p:custDataLst>
          </p:nvPr>
        </p:nvSpPr>
        <p:spPr bwMode="gray">
          <a:xfrm>
            <a:off x="2147888" y="4054475"/>
            <a:ext cx="533400" cy="212725"/>
          </a:xfrm>
          <a:prstGeom prst="rect">
            <a:avLst/>
          </a:prstGeom>
          <a:noFill/>
          <a:extLst>
            <a:ext uri="{909E8E84-426E-40DD-AFC4-6F175D3DCCD1}">
              <a14:hiddenFill xmlns:a14="http://schemas.microsoft.com/office/drawing/2010/main">
                <a:solidFill>
                  <a:schemeClr val="accent1"/>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5590F57C-A256-40D6-B19D-21BE39CB0D0C}" type="datetime'''''4''''''''''1'''''''''',''''''''0'''''' ''''''%'''''''''">
              <a:rPr lang="en-US" sz="1400" b="0">
                <a:solidFill>
                  <a:schemeClr val="bg1"/>
                </a:solidFill>
              </a:rPr>
              <a:pPr marL="0" indent="0" algn="ctr">
                <a:spcBef>
                  <a:spcPct val="0"/>
                </a:spcBef>
              </a:pPr>
              <a:t>41,0 %</a:t>
            </a:fld>
            <a:endParaRPr lang="de-DE" sz="1400" b="0" dirty="0">
              <a:solidFill>
                <a:schemeClr val="bg1"/>
              </a:solidFill>
              <a:latin typeface="Calibri" panose="020F0502020204030204" pitchFamily="34" charset="0"/>
              <a:sym typeface="Calibri" panose="020F0502020204030204" pitchFamily="34" charset="0"/>
            </a:endParaRPr>
          </a:p>
        </p:txBody>
      </p:sp>
      <p:sp>
        <p:nvSpPr>
          <p:cNvPr id="89" name="Textplatzhalter 3"/>
          <p:cNvSpPr>
            <a:spLocks noGrp="1"/>
          </p:cNvSpPr>
          <p:nvPr>
            <p:custDataLst>
              <p:tags r:id="rId11"/>
            </p:custDataLst>
          </p:nvPr>
        </p:nvSpPr>
        <p:spPr bwMode="auto">
          <a:xfrm>
            <a:off x="2195513" y="474345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EBC715A4-C3D3-4BCD-AC14-395716A36AC4}" type="datetime'''''''M''''it''t''''''''''''''''''''''''''''el'''''''''''">
              <a:rPr lang="en-US" sz="1400" b="0">
                <a:solidFill>
                  <a:schemeClr val="tx1"/>
                </a:solidFill>
              </a:rPr>
              <a:pPr marL="0" indent="0" algn="ctr">
                <a:spcBef>
                  <a:spcPct val="0"/>
                </a:spcBef>
              </a:pPr>
              <a:t>Mittel</a:t>
            </a:fld>
            <a:endParaRPr lang="de-DE" sz="1400" b="0" dirty="0">
              <a:solidFill>
                <a:schemeClr val="tx1"/>
              </a:solidFill>
              <a:sym typeface="+mn-lt"/>
            </a:endParaRPr>
          </a:p>
        </p:txBody>
      </p:sp>
      <p:sp>
        <p:nvSpPr>
          <p:cNvPr id="90" name="Textplatzhalter 4"/>
          <p:cNvSpPr>
            <a:spLocks noGrp="1"/>
          </p:cNvSpPr>
          <p:nvPr>
            <p:custDataLst>
              <p:tags r:id="rId12"/>
            </p:custDataLst>
          </p:nvPr>
        </p:nvSpPr>
        <p:spPr bwMode="auto">
          <a:xfrm>
            <a:off x="3338513" y="474345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47BA42E-B03A-46F7-85B4-28A4098EAC30}" type="datetime'''Un''''''''''''''''''z''u''''f''''''r''i''''''ede''n'''''''''">
              <a:rPr lang="en-US" sz="1400" b="0">
                <a:solidFill>
                  <a:schemeClr val="tx1"/>
                </a:solidFill>
              </a:rPr>
              <a:pPr marL="0" indent="0" algn="ctr">
                <a:spcBef>
                  <a:spcPct val="0"/>
                </a:spcBef>
              </a:pPr>
              <a:t>Unzufrieden</a:t>
            </a:fld>
            <a:endParaRPr lang="de-DE" sz="1400" b="0" dirty="0">
              <a:solidFill>
                <a:schemeClr val="tx1"/>
              </a:solidFill>
              <a:sym typeface="+mn-lt"/>
            </a:endParaRPr>
          </a:p>
        </p:txBody>
      </p:sp>
      <p:sp>
        <p:nvSpPr>
          <p:cNvPr id="88" name="Textplatzhalter 2"/>
          <p:cNvSpPr>
            <a:spLocks noGrp="1"/>
          </p:cNvSpPr>
          <p:nvPr>
            <p:custDataLst>
              <p:tags r:id="rId13"/>
            </p:custDataLst>
          </p:nvPr>
        </p:nvSpPr>
        <p:spPr bwMode="auto">
          <a:xfrm>
            <a:off x="696913" y="474345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5ED9E43-8BAC-4462-9FC7-516AA3E7E6D7}" type="datetime'Z''uf''''''''''''''''''r''''''''''i''e''''de''''n'''''''''''''">
              <a:rPr lang="en-US" sz="1400" b="0">
                <a:solidFill>
                  <a:schemeClr val="tx1"/>
                </a:solidFill>
              </a:rPr>
              <a:pPr marL="0" indent="0" algn="ctr">
                <a:spcBef>
                  <a:spcPct val="0"/>
                </a:spcBef>
              </a:pPr>
              <a:t>Zufrieden</a:t>
            </a:fld>
            <a:endParaRPr lang="de-DE" sz="1400" b="0" dirty="0">
              <a:solidFill>
                <a:schemeClr val="tx1"/>
              </a:solidFill>
              <a:sym typeface="+mn-lt"/>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Teilzufriedenheiten</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 name="Inhaltsplatzhalter 3"/>
          <p:cNvSpPr>
            <a:spLocks noGrp="1"/>
          </p:cNvSpPr>
          <p:nvPr>
            <p:ph idx="15"/>
          </p:nvPr>
        </p:nvSpPr>
        <p:spPr>
          <a:xfrm>
            <a:off x="334800" y="1200172"/>
            <a:ext cx="8391600" cy="428628"/>
          </a:xfrm>
        </p:spPr>
        <p:txBody>
          <a:bodyPr/>
          <a:lstStyle/>
          <a:p>
            <a:r>
              <a:rPr lang="de-DE" dirty="0"/>
              <a:t>Zufriedenheit mit . . .</a:t>
            </a:r>
          </a:p>
        </p:txBody>
      </p:sp>
      <p:sp>
        <p:nvSpPr>
          <p:cNvPr id="164" name="Textfeld 163"/>
          <p:cNvSpPr txBox="1"/>
          <p:nvPr/>
        </p:nvSpPr>
        <p:spPr>
          <a:xfrm>
            <a:off x="3846968"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2,76</a:t>
            </a:r>
          </a:p>
          <a:p>
            <a:r>
              <a:rPr lang="pt-BR" sz="1100" dirty="0">
                <a:solidFill>
                  <a:srgbClr val="595959"/>
                </a:solidFill>
                <a:latin typeface="+mj-lt"/>
              </a:rPr>
              <a:t>STD:  0,981</a:t>
            </a:r>
          </a:p>
          <a:p>
            <a:r>
              <a:rPr lang="pt-BR" sz="1100" dirty="0">
                <a:solidFill>
                  <a:srgbClr val="595959"/>
                </a:solidFill>
                <a:latin typeface="+mj-lt"/>
              </a:rPr>
              <a:t>N:      813</a:t>
            </a:r>
          </a:p>
        </p:txBody>
      </p:sp>
      <p:sp>
        <p:nvSpPr>
          <p:cNvPr id="54" name="Textfeld 53"/>
          <p:cNvSpPr txBox="1"/>
          <p:nvPr/>
        </p:nvSpPr>
        <p:spPr>
          <a:xfrm>
            <a:off x="333299" y="1802199"/>
            <a:ext cx="8392587" cy="546681"/>
          </a:xfrm>
          <a:prstGeom prst="rect">
            <a:avLst/>
          </a:prstGeom>
        </p:spPr>
        <p:txBody>
          <a:bodyPr vert="horz" lIns="91440" tIns="45720" rIns="91440" bIns="45720" rtlCol="0" anchor="ctr">
            <a:normAutofit/>
          </a:bodyPr>
          <a:lstStyle>
            <a:lvl1pPr marL="342900" indent="-342900" eaLnBrk="0" hangingPunct="0">
              <a:spcBef>
                <a:spcPct val="20000"/>
              </a:spcBef>
              <a:buFont typeface="Arial" charset="0"/>
              <a:defRPr sz="1700" b="1">
                <a:solidFill>
                  <a:schemeClr val="tx1">
                    <a:lumMod val="65000"/>
                    <a:lumOff val="35000"/>
                  </a:schemeClr>
                </a:solidFill>
                <a:latin typeface="Century Gothic" pitchFamily="34" charset="0"/>
              </a:defRPr>
            </a:lvl1pPr>
            <a:lvl2pPr marL="538163" indent="-285750" eaLnBrk="0" hangingPunct="0">
              <a:spcBef>
                <a:spcPct val="20000"/>
              </a:spcBef>
              <a:buBlip>
                <a:blip r:embed="rId28"/>
              </a:buBlip>
              <a:defRPr>
                <a:solidFill>
                  <a:srgbClr val="595959"/>
                </a:solidFill>
                <a:latin typeface="+mn-lt"/>
              </a:defRPr>
            </a:lvl2pPr>
            <a:lvl3pPr marL="981075" indent="-228600" eaLnBrk="0" hangingPunct="0">
              <a:spcBef>
                <a:spcPct val="20000"/>
              </a:spcBef>
              <a:buBlip>
                <a:blip r:embed="rId29"/>
              </a:buBlip>
              <a:defRPr sz="1500">
                <a:solidFill>
                  <a:srgbClr val="595959"/>
                </a:solidFill>
                <a:latin typeface="+mn-lt"/>
              </a:defRPr>
            </a:lvl3pPr>
            <a:lvl4pPr marL="1436688" indent="-228600" eaLnBrk="0" hangingPunct="0">
              <a:spcBef>
                <a:spcPct val="20000"/>
              </a:spcBef>
              <a:buFont typeface="Arial" charset="0"/>
              <a:buChar char="–"/>
              <a:defRPr sz="1500">
                <a:solidFill>
                  <a:srgbClr val="595959"/>
                </a:solidFill>
                <a:latin typeface="+mn-lt"/>
              </a:defRPr>
            </a:lvl4pPr>
            <a:lvl5pPr marL="1878013" indent="-228600" eaLnBrk="0" hangingPunct="0">
              <a:spcBef>
                <a:spcPct val="20000"/>
              </a:spcBef>
              <a:buFont typeface="Arial" charset="0"/>
              <a:buChar char="»"/>
              <a:defRPr sz="1500">
                <a:solidFill>
                  <a:srgbClr val="595959"/>
                </a:solidFill>
                <a:latin typeface="+mn-lt"/>
              </a:defRPr>
            </a:lvl5pPr>
            <a:lvl6pPr marL="2514600" indent="-228600">
              <a:spcBef>
                <a:spcPct val="20000"/>
              </a:spcBef>
              <a:buFont typeface="Arial" pitchFamily="34" charset="0"/>
              <a:buChar char="•"/>
              <a:defRPr sz="2000">
                <a:latin typeface="+mn-lt"/>
              </a:defRPr>
            </a:lvl6pPr>
            <a:lvl7pPr marL="2971800" indent="-228600">
              <a:spcBef>
                <a:spcPct val="20000"/>
              </a:spcBef>
              <a:buFont typeface="Arial" pitchFamily="34" charset="0"/>
              <a:buChar char="•"/>
              <a:defRPr sz="2000">
                <a:latin typeface="+mn-lt"/>
              </a:defRPr>
            </a:lvl7pPr>
            <a:lvl8pPr marL="3429000" indent="-228600">
              <a:spcBef>
                <a:spcPct val="20000"/>
              </a:spcBef>
              <a:buFont typeface="Arial" pitchFamily="34" charset="0"/>
              <a:buChar char="•"/>
              <a:defRPr sz="2000">
                <a:latin typeface="+mn-lt"/>
              </a:defRPr>
            </a:lvl8pPr>
            <a:lvl9pPr marL="3886200" indent="-228600">
              <a:spcBef>
                <a:spcPct val="20000"/>
              </a:spcBef>
              <a:buFont typeface="Arial" pitchFamily="34" charset="0"/>
              <a:buChar char="•"/>
              <a:defRPr sz="2000">
                <a:latin typeface="+mn-lt"/>
              </a:defRPr>
            </a:lvl9pPr>
          </a:lstStyle>
          <a:p>
            <a:pPr algn="ctr"/>
            <a:r>
              <a:rPr lang="de-DE" sz="1600" dirty="0"/>
              <a:t>den sozialen und den caritativen Leistungen in Ihrer Pfarrgemeinde?</a:t>
            </a:r>
          </a:p>
        </p:txBody>
      </p:sp>
      <p:sp>
        <p:nvSpPr>
          <p:cNvPr id="18" name="Inhaltsplatzhalter 3"/>
          <p:cNvSpPr txBox="1">
            <a:spLocks/>
          </p:cNvSpPr>
          <p:nvPr/>
        </p:nvSpPr>
        <p:spPr>
          <a:xfrm>
            <a:off x="323528"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19" name="Inhaltsplatzhalter 3"/>
          <p:cNvSpPr txBox="1">
            <a:spLocks/>
          </p:cNvSpPr>
          <p:nvPr/>
        </p:nvSpPr>
        <p:spPr>
          <a:xfrm>
            <a:off x="4572000"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cxnSp>
        <p:nvCxnSpPr>
          <p:cNvPr id="20" name="Gerade Verbindung mit Pfeil 19"/>
          <p:cNvCxnSpPr/>
          <p:nvPr/>
        </p:nvCxnSpPr>
        <p:spPr>
          <a:xfrm>
            <a:off x="4572001" y="2457400"/>
            <a:ext cx="0" cy="2592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custDataLst>
              <p:tags r:id="rId14"/>
            </p:custDataLst>
          </p:nvPr>
        </p:nvCxnSpPr>
        <p:spPr bwMode="auto">
          <a:xfrm>
            <a:off x="4668839" y="458152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Rechteck 23"/>
          <p:cNvSpPr/>
          <p:nvPr>
            <p:custDataLst>
              <p:tags r:id="rId15"/>
            </p:custDataLst>
          </p:nvPr>
        </p:nvSpPr>
        <p:spPr bwMode="auto">
          <a:xfrm>
            <a:off x="7412038" y="4475163"/>
            <a:ext cx="1370013" cy="106363"/>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custDataLst>
              <p:tags r:id="rId16"/>
            </p:custDataLst>
          </p:nvPr>
        </p:nvSpPr>
        <p:spPr bwMode="auto">
          <a:xfrm>
            <a:off x="4673600" y="2770188"/>
            <a:ext cx="1368425" cy="1811338"/>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custDataLst>
              <p:tags r:id="rId17"/>
            </p:custDataLst>
          </p:nvPr>
        </p:nvSpPr>
        <p:spPr bwMode="auto">
          <a:xfrm>
            <a:off x="6042025" y="4449763"/>
            <a:ext cx="1370013" cy="131763"/>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platzhalter 30"/>
          <p:cNvSpPr>
            <a:spLocks noGrp="1"/>
          </p:cNvSpPr>
          <p:nvPr>
            <p:custDataLst>
              <p:tags r:id="rId18"/>
            </p:custDataLst>
          </p:nvPr>
        </p:nvSpPr>
        <p:spPr bwMode="gray">
          <a:xfrm>
            <a:off x="5091113" y="3568700"/>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0B2C013-82DB-4AFF-8EF9-4EAD36DECB3D}" type="datetime'''''''''88'''''''''''''''',''''''''''''''5 ''''''%'''''''''''">
              <a:rPr lang="en-US" sz="1400" b="0">
                <a:solidFill>
                  <a:schemeClr val="bg1"/>
                </a:solidFill>
              </a:rPr>
              <a:pPr marL="0" indent="0" algn="ctr">
                <a:spcBef>
                  <a:spcPct val="0"/>
                </a:spcBef>
              </a:pPr>
              <a:t>88,5 %</a:t>
            </a:fld>
            <a:endParaRPr lang="de-DE" sz="1400" b="0" dirty="0">
              <a:solidFill>
                <a:schemeClr val="bg1"/>
              </a:solidFill>
              <a:sym typeface="+mn-lt"/>
            </a:endParaRPr>
          </a:p>
        </p:txBody>
      </p:sp>
      <p:sp>
        <p:nvSpPr>
          <p:cNvPr id="28" name="Textplatzhalter 31"/>
          <p:cNvSpPr>
            <a:spLocks noGrp="1"/>
          </p:cNvSpPr>
          <p:nvPr>
            <p:custDataLst>
              <p:tags r:id="rId19"/>
            </p:custDataLst>
          </p:nvPr>
        </p:nvSpPr>
        <p:spPr bwMode="gray">
          <a:xfrm>
            <a:off x="6505575" y="4408488"/>
            <a:ext cx="442913" cy="212725"/>
          </a:xfrm>
          <a:prstGeom prst="rect">
            <a:avLst/>
          </a:prstGeom>
          <a:solidFill>
            <a:schemeClr val="accent1"/>
          </a:solidFill>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9D6020A5-9676-4D71-AD03-81C6F0486A91}" type="datetime'''''''''6'''''',''''''''''''''''4'''''''''''''''''' %'''''''''">
              <a:rPr lang="en-US" sz="1400" b="0">
                <a:solidFill>
                  <a:schemeClr val="bg1"/>
                </a:solidFill>
              </a:rPr>
              <a:pPr marL="0" indent="0" algn="ctr">
                <a:spcBef>
                  <a:spcPct val="0"/>
                </a:spcBef>
              </a:pPr>
              <a:t>6,4 %</a:t>
            </a:fld>
            <a:endParaRPr lang="de-DE" sz="1400" b="0" dirty="0">
              <a:solidFill>
                <a:schemeClr val="bg1"/>
              </a:solidFill>
              <a:latin typeface="Calibri" panose="020F0502020204030204" pitchFamily="34" charset="0"/>
              <a:sym typeface="Calibri" panose="020F0502020204030204" pitchFamily="34" charset="0"/>
            </a:endParaRPr>
          </a:p>
        </p:txBody>
      </p:sp>
      <p:sp useBgFill="1">
        <p:nvSpPr>
          <p:cNvPr id="29" name="Textplatzhalter 32"/>
          <p:cNvSpPr>
            <a:spLocks noGrp="1"/>
          </p:cNvSpPr>
          <p:nvPr>
            <p:custDataLst>
              <p:tags r:id="rId20"/>
            </p:custDataLst>
          </p:nvPr>
        </p:nvSpPr>
        <p:spPr bwMode="gray">
          <a:xfrm>
            <a:off x="7875588" y="4421188"/>
            <a:ext cx="442913" cy="212725"/>
          </a:xfrm>
          <a:prstGeom prst="rect">
            <a:avLst/>
          </a:prstGeom>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1B17EE14-D058-4771-97E9-A8EFD20F2B9C}" type="datetime'''5'''',''''''''1'''''''''''''''''' ''%'''''''''''''''''">
              <a:rPr lang="en-US" sz="1400" b="0">
                <a:solidFill>
                  <a:schemeClr val="tx1"/>
                </a:solidFill>
              </a:rPr>
              <a:pPr marL="0" indent="0" algn="ctr">
                <a:spcBef>
                  <a:spcPct val="0"/>
                </a:spcBef>
              </a:pPr>
              <a:t>5,1 %</a:t>
            </a:fld>
            <a:endParaRPr lang="de-DE" sz="1400" b="0" dirty="0">
              <a:solidFill>
                <a:schemeClr val="tx1"/>
              </a:solidFill>
              <a:latin typeface="Calibri" panose="020F0502020204030204" pitchFamily="34" charset="0"/>
              <a:sym typeface="Calibri" panose="020F0502020204030204" pitchFamily="34" charset="0"/>
            </a:endParaRPr>
          </a:p>
        </p:txBody>
      </p:sp>
      <p:sp>
        <p:nvSpPr>
          <p:cNvPr id="30" name="Textplatzhalter 35"/>
          <p:cNvSpPr>
            <a:spLocks noGrp="1"/>
          </p:cNvSpPr>
          <p:nvPr>
            <p:custDataLst>
              <p:tags r:id="rId21"/>
            </p:custDataLst>
          </p:nvPr>
        </p:nvSpPr>
        <p:spPr bwMode="auto">
          <a:xfrm>
            <a:off x="7650163" y="4795838"/>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A27ACAC-FA4F-4B81-AFE6-0487F3083BCF}" type="datetime'''''U''''n''''''zuf''''r''''i''''''''ed''''''en'''''">
              <a:rPr lang="en-US" sz="1400" b="0">
                <a:solidFill>
                  <a:schemeClr val="tx1"/>
                </a:solidFill>
                <a:sym typeface="+mn-lt"/>
              </a:rPr>
              <a:pPr marL="0" indent="0" algn="ctr">
                <a:spcBef>
                  <a:spcPct val="0"/>
                </a:spcBef>
              </a:pPr>
              <a:t>Unzufrieden</a:t>
            </a:fld>
            <a:endParaRPr lang="de-DE" sz="1400" b="0" dirty="0">
              <a:solidFill>
                <a:schemeClr val="tx1"/>
              </a:solidFill>
              <a:sym typeface="+mn-lt"/>
            </a:endParaRPr>
          </a:p>
        </p:txBody>
      </p:sp>
      <p:sp>
        <p:nvSpPr>
          <p:cNvPr id="31" name="Textplatzhalter 34"/>
          <p:cNvSpPr>
            <a:spLocks noGrp="1"/>
          </p:cNvSpPr>
          <p:nvPr>
            <p:custDataLst>
              <p:tags r:id="rId22"/>
            </p:custDataLst>
          </p:nvPr>
        </p:nvSpPr>
        <p:spPr bwMode="auto">
          <a:xfrm>
            <a:off x="6507163" y="4795838"/>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3F1630AC-C6AE-42EC-8A89-EC7F03DF8EE7}" type="datetime'''''''''''''''Mi''''''tte''''''''''''''''''''l'''''''''">
              <a:rPr lang="en-US" sz="1400" b="0">
                <a:solidFill>
                  <a:schemeClr val="tx1"/>
                </a:solidFill>
                <a:sym typeface="+mn-lt"/>
              </a:rPr>
              <a:pPr marL="0" indent="0" algn="ctr">
                <a:spcBef>
                  <a:spcPct val="0"/>
                </a:spcBef>
              </a:pPr>
              <a:t>Mittel</a:t>
            </a:fld>
            <a:endParaRPr lang="de-DE" sz="1400" b="0" dirty="0">
              <a:solidFill>
                <a:schemeClr val="tx1"/>
              </a:solidFill>
              <a:sym typeface="+mn-lt"/>
            </a:endParaRPr>
          </a:p>
        </p:txBody>
      </p:sp>
      <p:sp>
        <p:nvSpPr>
          <p:cNvPr id="32" name="Textplatzhalter 33"/>
          <p:cNvSpPr>
            <a:spLocks noGrp="1"/>
          </p:cNvSpPr>
          <p:nvPr>
            <p:custDataLst>
              <p:tags r:id="rId23"/>
            </p:custDataLst>
          </p:nvPr>
        </p:nvSpPr>
        <p:spPr bwMode="auto">
          <a:xfrm>
            <a:off x="5008563" y="4795838"/>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C937D584-CFAB-434C-876B-F9AF0D9A2774}" type="datetime'''''''''Zu''''''''''''''fr''''ie''''''''''d''''''en'">
              <a:rPr lang="en-US" sz="1400" b="0">
                <a:solidFill>
                  <a:schemeClr val="tx1"/>
                </a:solidFill>
                <a:sym typeface="+mn-lt"/>
              </a:rPr>
              <a:pPr marL="0" indent="0" algn="ctr">
                <a:spcBef>
                  <a:spcPct val="0"/>
                </a:spcBef>
              </a:pPr>
              <a:t>Zufrieden</a:t>
            </a:fld>
            <a:endParaRPr lang="de-DE" sz="1400" b="0" dirty="0">
              <a:solidFill>
                <a:schemeClr val="tx1"/>
              </a:solidFill>
              <a:sym typeface="+mn-lt"/>
            </a:endParaRPr>
          </a:p>
        </p:txBody>
      </p:sp>
      <p:sp>
        <p:nvSpPr>
          <p:cNvPr id="33" name="Textfeld 32"/>
          <p:cNvSpPr txBox="1"/>
          <p:nvPr/>
        </p:nvSpPr>
        <p:spPr>
          <a:xfrm>
            <a:off x="8182862"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1,88</a:t>
            </a:r>
          </a:p>
          <a:p>
            <a:r>
              <a:rPr lang="pt-BR" sz="1100" dirty="0">
                <a:solidFill>
                  <a:srgbClr val="595959"/>
                </a:solidFill>
                <a:latin typeface="+mj-lt"/>
              </a:rPr>
              <a:t>STD:  0,798</a:t>
            </a:r>
          </a:p>
          <a:p>
            <a:r>
              <a:rPr lang="pt-BR" sz="1100" dirty="0">
                <a:solidFill>
                  <a:srgbClr val="595959"/>
                </a:solidFill>
                <a:latin typeface="+mj-lt"/>
              </a:rPr>
              <a:t>N:      78</a:t>
            </a:r>
          </a:p>
        </p:txBody>
      </p:sp>
      <p:sp>
        <p:nvSpPr>
          <p:cNvPr id="34" name="Rechteck 33"/>
          <p:cNvSpPr/>
          <p:nvPr/>
        </p:nvSpPr>
        <p:spPr>
          <a:xfrm>
            <a:off x="683568" y="5206999"/>
            <a:ext cx="8031835" cy="707000"/>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Zufriedenheit der Katholiken mit den sozialen und caritativen Leistungen wird seitens der Mitarbeiter weit überschätzt.</a:t>
            </a:r>
            <a:endParaRPr lang="de-DE" sz="1400" dirty="0">
              <a:solidFill>
                <a:srgbClr val="595959"/>
              </a:solidFill>
              <a:latin typeface="Century Gothic" pitchFamily="34" charset="0"/>
            </a:endParaRPr>
          </a:p>
        </p:txBody>
      </p:sp>
      <p:sp>
        <p:nvSpPr>
          <p:cNvPr id="35" name="Rechteck 34"/>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ingekerbter Richtungspfeil 35"/>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1908659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4210229025"/>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83666" name="think-cell Folie" r:id="rId6" imgW="360" imgH="360" progId="">
                  <p:embed/>
                </p:oleObj>
              </mc:Choice>
              <mc:Fallback>
                <p:oleObj name="think-cell Folie" r:id="rId6" imgW="360" imgH="360" progId="">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Zufriedenheit nach Alter</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 name="Inhaltsplatzhalter 3"/>
          <p:cNvSpPr>
            <a:spLocks noGrp="1"/>
          </p:cNvSpPr>
          <p:nvPr>
            <p:ph idx="15"/>
          </p:nvPr>
        </p:nvSpPr>
        <p:spPr>
          <a:xfrm>
            <a:off x="334800" y="1200172"/>
            <a:ext cx="8391600" cy="428628"/>
          </a:xfrm>
        </p:spPr>
        <p:txBody>
          <a:bodyPr/>
          <a:lstStyle/>
          <a:p>
            <a:r>
              <a:rPr lang="de-DE" dirty="0"/>
              <a:t>Wie zufrieden sind Sie insgesamt mit der Katholischen Kirche?</a:t>
            </a:r>
          </a:p>
        </p:txBody>
      </p:sp>
      <p:graphicFrame>
        <p:nvGraphicFramePr>
          <p:cNvPr id="39" name="Tabelle 38"/>
          <p:cNvGraphicFramePr>
            <a:graphicFrameLocks noGrp="1"/>
          </p:cNvGraphicFramePr>
          <p:nvPr/>
        </p:nvGraphicFramePr>
        <p:xfrm>
          <a:off x="1905000" y="2738437"/>
          <a:ext cx="5334000" cy="65913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200025">
                <a:tc>
                  <a:txBody>
                    <a:bodyPr/>
                    <a:lstStyle/>
                    <a:p>
                      <a:pPr algn="ctr" fontAlgn="b"/>
                      <a:r>
                        <a:rPr lang="de-DE" sz="1400" b="0" i="0" u="none" strike="noStrike" dirty="0">
                          <a:solidFill>
                            <a:srgbClr val="000000"/>
                          </a:solidFill>
                          <a:latin typeface="Arial" pitchFamily="34" charset="0"/>
                          <a:cs typeface="Arial" pitchFamily="34" charset="0"/>
                        </a:rPr>
                        <a:t>bis 25</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26-35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36-45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46-55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56-65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66-75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ab 76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800">
                <a:tc>
                  <a:txBody>
                    <a:bodyPr/>
                    <a:lstStyle/>
                    <a:p>
                      <a:pPr algn="ctr" fontAlgn="b"/>
                      <a:endParaRPr lang="de-DE" sz="1400" b="0" i="0" u="none" strike="noStrike" dirty="0">
                        <a:solidFill>
                          <a:srgbClr val="000000"/>
                        </a:solidFill>
                        <a:latin typeface="Arial" pitchFamily="34" charset="0"/>
                        <a:cs typeface="Arial" pitchFamily="34" charset="0"/>
                      </a:endParaRPr>
                    </a:p>
                    <a:p>
                      <a:pPr algn="ctr" fontAlgn="b"/>
                      <a:r>
                        <a:rPr lang="de-DE" sz="1400" b="0" i="0" u="none" strike="noStrike" dirty="0">
                          <a:solidFill>
                            <a:srgbClr val="000000"/>
                          </a:solidFill>
                          <a:latin typeface="Arial" pitchFamily="34" charset="0"/>
                          <a:cs typeface="Arial" pitchFamily="34" charset="0"/>
                        </a:rPr>
                        <a:t>36,8%</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27,8%</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a:solidFill>
                            <a:srgbClr val="000000"/>
                          </a:solidFill>
                          <a:latin typeface="Arial" pitchFamily="34" charset="0"/>
                          <a:cs typeface="Arial" pitchFamily="34" charset="0"/>
                        </a:rPr>
                        <a:t>29,6%</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a:solidFill>
                            <a:srgbClr val="000000"/>
                          </a:solidFill>
                          <a:latin typeface="Arial" pitchFamily="34" charset="0"/>
                          <a:cs typeface="Arial" pitchFamily="34" charset="0"/>
                        </a:rPr>
                        <a:t>27,4%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a:solidFill>
                            <a:srgbClr val="000000"/>
                          </a:solidFill>
                          <a:latin typeface="Arial" pitchFamily="34" charset="0"/>
                          <a:cs typeface="Arial" pitchFamily="34" charset="0"/>
                        </a:rPr>
                        <a:t>35,0%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a:solidFill>
                            <a:srgbClr val="000000"/>
                          </a:solidFill>
                          <a:latin typeface="Arial" pitchFamily="34" charset="0"/>
                          <a:cs typeface="Arial" pitchFamily="34" charset="0"/>
                        </a:rPr>
                        <a:t>20,0%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10,0%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40" name="Inhaltsplatzhalter 3"/>
          <p:cNvSpPr txBox="1">
            <a:spLocks/>
          </p:cNvSpPr>
          <p:nvPr/>
        </p:nvSpPr>
        <p:spPr>
          <a:xfrm>
            <a:off x="-1116632" y="2636912"/>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Alter in Jahren</a:t>
            </a:r>
          </a:p>
        </p:txBody>
      </p:sp>
      <p:sp>
        <p:nvSpPr>
          <p:cNvPr id="41" name="Inhaltsplatzhalter 3"/>
          <p:cNvSpPr txBox="1">
            <a:spLocks/>
          </p:cNvSpPr>
          <p:nvPr/>
        </p:nvSpPr>
        <p:spPr>
          <a:xfrm>
            <a:off x="-900608" y="3072380"/>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Prozent</a:t>
            </a:r>
          </a:p>
        </p:txBody>
      </p:sp>
      <p:sp>
        <p:nvSpPr>
          <p:cNvPr id="42" name="Inhaltsplatzhalter 3"/>
          <p:cNvSpPr txBox="1">
            <a:spLocks/>
          </p:cNvSpPr>
          <p:nvPr/>
        </p:nvSpPr>
        <p:spPr>
          <a:xfrm>
            <a:off x="333114" y="3808421"/>
            <a:ext cx="8391600" cy="484675"/>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de-DE" sz="1600" dirty="0"/>
              <a:t>Prozentualer Anteil der Unzufriedenen innerhalb einer Altersgruppe</a:t>
            </a:r>
          </a:p>
        </p:txBody>
      </p:sp>
      <p:sp>
        <p:nvSpPr>
          <p:cNvPr id="43" name="Rechteck 42"/>
          <p:cNvSpPr/>
          <p:nvPr/>
        </p:nvSpPr>
        <p:spPr>
          <a:xfrm>
            <a:off x="683568" y="5206999"/>
            <a:ext cx="8031835" cy="707000"/>
          </a:xfrm>
          <a:prstGeom prst="rect">
            <a:avLst/>
          </a:prstGeom>
          <a:ln w="19050">
            <a:solidFill>
              <a:srgbClr val="B5132A"/>
            </a:solidFill>
          </a:ln>
        </p:spPr>
        <p:txBody>
          <a:bodyPr anchor="ctr"/>
          <a:lstStyle/>
          <a:p>
            <a:endParaRPr lang="de-DE" sz="1400" dirty="0"/>
          </a:p>
          <a:p>
            <a:r>
              <a:rPr lang="de-DE" sz="1400" dirty="0">
                <a:solidFill>
                  <a:schemeClr val="bg2">
                    <a:lumMod val="10000"/>
                  </a:schemeClr>
                </a:solidFill>
              </a:rPr>
              <a:t>Die Altersgruppen der unter 25-Jährigen und der 56-65-Jährigen sind mit der Institution Katholischen Kirche am unzufriedensten.</a:t>
            </a:r>
          </a:p>
          <a:p>
            <a:r>
              <a:rPr lang="de-DE" sz="1400" dirty="0"/>
              <a:t> </a:t>
            </a:r>
          </a:p>
        </p:txBody>
      </p:sp>
      <p:sp>
        <p:nvSpPr>
          <p:cNvPr id="44" name="Rechteck 43"/>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ingekerbter Richtungspfeil 44"/>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190865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4210229025"/>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346118" name="think-cell Folie" r:id="rId6" imgW="360" imgH="360" progId="">
                  <p:embed/>
                </p:oleObj>
              </mc:Choice>
              <mc:Fallback>
                <p:oleObj name="think-cell Foli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Zufriedenheit nach Alter</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 name="Inhaltsplatzhalter 3"/>
          <p:cNvSpPr>
            <a:spLocks noGrp="1"/>
          </p:cNvSpPr>
          <p:nvPr>
            <p:ph idx="15"/>
          </p:nvPr>
        </p:nvSpPr>
        <p:spPr>
          <a:xfrm>
            <a:off x="334800" y="1200172"/>
            <a:ext cx="8391600" cy="428628"/>
          </a:xfrm>
        </p:spPr>
        <p:txBody>
          <a:bodyPr/>
          <a:lstStyle/>
          <a:p>
            <a:r>
              <a:rPr lang="de-DE" dirty="0"/>
              <a:t>Wie zufrieden sind Sie insgesamt mit Ihrer Pfarrgemeinde?</a:t>
            </a:r>
          </a:p>
        </p:txBody>
      </p:sp>
      <p:sp>
        <p:nvSpPr>
          <p:cNvPr id="41" name="Inhaltsplatzhalter 3"/>
          <p:cNvSpPr txBox="1">
            <a:spLocks/>
          </p:cNvSpPr>
          <p:nvPr/>
        </p:nvSpPr>
        <p:spPr>
          <a:xfrm>
            <a:off x="-900608" y="3072380"/>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Prozent</a:t>
            </a:r>
          </a:p>
        </p:txBody>
      </p:sp>
      <p:sp>
        <p:nvSpPr>
          <p:cNvPr id="42" name="Inhaltsplatzhalter 3"/>
          <p:cNvSpPr txBox="1">
            <a:spLocks/>
          </p:cNvSpPr>
          <p:nvPr/>
        </p:nvSpPr>
        <p:spPr>
          <a:xfrm>
            <a:off x="333114" y="3808421"/>
            <a:ext cx="8391600" cy="484675"/>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de-DE" sz="1600" dirty="0"/>
              <a:t>Prozentualer Anteil der Unzufriedenen innerhalb einer Altersgruppe</a:t>
            </a:r>
          </a:p>
        </p:txBody>
      </p:sp>
      <p:sp>
        <p:nvSpPr>
          <p:cNvPr id="43" name="Rechteck 42"/>
          <p:cNvSpPr/>
          <p:nvPr/>
        </p:nvSpPr>
        <p:spPr>
          <a:xfrm>
            <a:off x="683568" y="5206999"/>
            <a:ext cx="8031835" cy="707000"/>
          </a:xfrm>
          <a:prstGeom prst="rect">
            <a:avLst/>
          </a:prstGeom>
          <a:ln w="19050">
            <a:solidFill>
              <a:srgbClr val="B5132A"/>
            </a:solidFill>
          </a:ln>
        </p:spPr>
        <p:txBody>
          <a:bodyPr anchor="ctr"/>
          <a:lstStyle/>
          <a:p>
            <a:r>
              <a:rPr lang="de-DE" sz="1400" dirty="0">
                <a:solidFill>
                  <a:schemeClr val="bg2">
                    <a:lumMod val="10000"/>
                  </a:schemeClr>
                </a:solidFill>
              </a:rPr>
              <a:t>Quer durch fast alle Altersgruppen sind rund 20% der Katholiken mit ihrer Pfarrgemeinde unzufrieden. Die Unzufriedenheit mit der Pfarrgemeinde ist deutlich geringer als mit der Institution Katholische Kirche.</a:t>
            </a:r>
          </a:p>
        </p:txBody>
      </p:sp>
      <p:sp>
        <p:nvSpPr>
          <p:cNvPr id="44" name="Rechteck 43"/>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ingekerbter Richtungspfeil 44"/>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aphicFrame>
        <p:nvGraphicFramePr>
          <p:cNvPr id="13" name="Tabelle 12"/>
          <p:cNvGraphicFramePr>
            <a:graphicFrameLocks noGrp="1"/>
          </p:cNvGraphicFramePr>
          <p:nvPr/>
        </p:nvGraphicFramePr>
        <p:xfrm>
          <a:off x="1905000" y="2738437"/>
          <a:ext cx="5334000" cy="65913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200025">
                <a:tc>
                  <a:txBody>
                    <a:bodyPr/>
                    <a:lstStyle/>
                    <a:p>
                      <a:pPr algn="ctr" fontAlgn="b"/>
                      <a:r>
                        <a:rPr lang="de-DE" sz="1400" b="0" i="0" u="none" strike="noStrike" dirty="0">
                          <a:solidFill>
                            <a:srgbClr val="000000"/>
                          </a:solidFill>
                          <a:latin typeface="Arial" pitchFamily="34" charset="0"/>
                          <a:cs typeface="Arial" pitchFamily="34" charset="0"/>
                        </a:rPr>
                        <a:t>bis 25</a:t>
                      </a:r>
                    </a:p>
                  </a:txBody>
                  <a:tcPr marL="9525" marR="9525" marT="9525" marB="0" anchor="b">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26-35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36-45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46-55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56-65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66-75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ab 76</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800">
                <a:tc>
                  <a:txBody>
                    <a:bodyPr/>
                    <a:lstStyle/>
                    <a:p>
                      <a:pPr algn="ctr" fontAlgn="b"/>
                      <a:endParaRPr lang="de-DE" sz="1400" b="0" i="0" u="none" strike="noStrike" dirty="0">
                        <a:solidFill>
                          <a:srgbClr val="000000"/>
                        </a:solidFill>
                        <a:latin typeface="Arial" pitchFamily="34" charset="0"/>
                        <a:cs typeface="Arial" pitchFamily="34" charset="0"/>
                      </a:endParaRPr>
                    </a:p>
                    <a:p>
                      <a:pPr algn="ctr" fontAlgn="b"/>
                      <a:r>
                        <a:rPr lang="de-DE" sz="1400" b="0" i="0" u="none" strike="noStrike" dirty="0">
                          <a:solidFill>
                            <a:srgbClr val="000000"/>
                          </a:solidFill>
                          <a:latin typeface="Arial" pitchFamily="34" charset="0"/>
                          <a:cs typeface="Arial" pitchFamily="34" charset="0"/>
                        </a:rPr>
                        <a:t>18,4%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21,6%</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21,6%</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20,9%</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21,5%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14,9%</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de-DE" sz="1400" b="0" i="0" u="none" strike="noStrike" dirty="0">
                          <a:solidFill>
                            <a:srgbClr val="000000"/>
                          </a:solidFill>
                          <a:latin typeface="Arial" pitchFamily="34" charset="0"/>
                          <a:cs typeface="Arial" pitchFamily="34" charset="0"/>
                        </a:rPr>
                        <a:t>0,0%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4" name="Inhaltsplatzhalter 3"/>
          <p:cNvSpPr txBox="1">
            <a:spLocks/>
          </p:cNvSpPr>
          <p:nvPr/>
        </p:nvSpPr>
        <p:spPr>
          <a:xfrm>
            <a:off x="-1116632" y="2636912"/>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Alter in Jahren</a:t>
            </a:r>
          </a:p>
        </p:txBody>
      </p:sp>
    </p:spTree>
    <p:extLst>
      <p:ext uri="{BB962C8B-B14F-4D97-AF65-F5344CB8AC3E}">
        <p14:creationId xmlns:p14="http://schemas.microsoft.com/office/powerpoint/2010/main" val="1908659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4210229025"/>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303122" name="think-cell Folie" r:id="rId6" imgW="360" imgH="360" progId="">
                  <p:embed/>
                </p:oleObj>
              </mc:Choice>
              <mc:Fallback>
                <p:oleObj name="think-cell Folie" r:id="rId6" imgW="360" imgH="360" progId="">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Zufriedenheit nach Regionen</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1" name="Inhaltsplatzhalter 3"/>
          <p:cNvSpPr txBox="1">
            <a:spLocks/>
          </p:cNvSpPr>
          <p:nvPr/>
        </p:nvSpPr>
        <p:spPr>
          <a:xfrm>
            <a:off x="-1548680" y="3216396"/>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Prozent</a:t>
            </a:r>
          </a:p>
        </p:txBody>
      </p:sp>
      <p:sp>
        <p:nvSpPr>
          <p:cNvPr id="42" name="Inhaltsplatzhalter 3"/>
          <p:cNvSpPr txBox="1">
            <a:spLocks/>
          </p:cNvSpPr>
          <p:nvPr/>
        </p:nvSpPr>
        <p:spPr>
          <a:xfrm>
            <a:off x="333114" y="3808421"/>
            <a:ext cx="8391600" cy="484675"/>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de-DE" sz="1600" dirty="0"/>
              <a:t>Prozentualer Anteil der Unzufriedenen innerhalb einer Region</a:t>
            </a:r>
          </a:p>
        </p:txBody>
      </p:sp>
      <p:sp>
        <p:nvSpPr>
          <p:cNvPr id="43" name="Rechteck 42"/>
          <p:cNvSpPr/>
          <p:nvPr/>
        </p:nvSpPr>
        <p:spPr>
          <a:xfrm>
            <a:off x="683568" y="5206999"/>
            <a:ext cx="8031835" cy="707000"/>
          </a:xfrm>
          <a:prstGeom prst="rect">
            <a:avLst/>
          </a:prstGeom>
          <a:ln w="19050">
            <a:solidFill>
              <a:srgbClr val="B5132A"/>
            </a:solidFill>
          </a:ln>
        </p:spPr>
        <p:txBody>
          <a:bodyPr anchor="ctr"/>
          <a:lstStyle/>
          <a:p>
            <a:r>
              <a:rPr lang="de-DE" sz="1400" dirty="0">
                <a:solidFill>
                  <a:schemeClr val="bg2">
                    <a:lumMod val="10000"/>
                  </a:schemeClr>
                </a:solidFill>
              </a:rPr>
              <a:t>Die Unzufriedenheit mit der Institution Katholische Kirche ist im nördlichen Bistum (</a:t>
            </a:r>
            <a:r>
              <a:rPr lang="de-DE" sz="1400" dirty="0" err="1">
                <a:solidFill>
                  <a:schemeClr val="bg2">
                    <a:lumMod val="10000"/>
                  </a:schemeClr>
                </a:solidFill>
              </a:rPr>
              <a:t>Offizialatsbezirk</a:t>
            </a:r>
            <a:r>
              <a:rPr lang="de-DE" sz="1400" dirty="0">
                <a:solidFill>
                  <a:schemeClr val="bg2">
                    <a:lumMod val="10000"/>
                  </a:schemeClr>
                </a:solidFill>
              </a:rPr>
              <a:t> Oldenburg) am größten. Ca. ein Drittel sind auch in den Kreisen Borken und Warendorf unzufrieden.</a:t>
            </a:r>
          </a:p>
        </p:txBody>
      </p:sp>
      <p:sp>
        <p:nvSpPr>
          <p:cNvPr id="44" name="Rechteck 43"/>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ingekerbter Richtungspfeil 44"/>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4" name="Inhaltsplatzhalter 3"/>
          <p:cNvSpPr txBox="1">
            <a:spLocks/>
          </p:cNvSpPr>
          <p:nvPr/>
        </p:nvSpPr>
        <p:spPr>
          <a:xfrm>
            <a:off x="-1548680" y="2636912"/>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Region</a:t>
            </a:r>
          </a:p>
        </p:txBody>
      </p:sp>
      <p:graphicFrame>
        <p:nvGraphicFramePr>
          <p:cNvPr id="16" name="Tabelle 15"/>
          <p:cNvGraphicFramePr>
            <a:graphicFrameLocks noGrp="1"/>
          </p:cNvGraphicFramePr>
          <p:nvPr>
            <p:extLst>
              <p:ext uri="{D42A27DB-BD31-4B8C-83A1-F6EECF244321}">
                <p14:modId xmlns:p14="http://schemas.microsoft.com/office/powerpoint/2010/main" val="4115502041"/>
              </p:ext>
            </p:extLst>
          </p:nvPr>
        </p:nvGraphicFramePr>
        <p:xfrm>
          <a:off x="1187624" y="2276872"/>
          <a:ext cx="7704856" cy="1240439"/>
        </p:xfrm>
        <a:graphic>
          <a:graphicData uri="http://schemas.openxmlformats.org/drawingml/2006/table">
            <a:tbl>
              <a:tblPr/>
              <a:tblGrid>
                <a:gridCol w="963107">
                  <a:extLst>
                    <a:ext uri="{9D8B030D-6E8A-4147-A177-3AD203B41FA5}">
                      <a16:colId xmlns:a16="http://schemas.microsoft.com/office/drawing/2014/main" val="20000"/>
                    </a:ext>
                  </a:extLst>
                </a:gridCol>
                <a:gridCol w="963107">
                  <a:extLst>
                    <a:ext uri="{9D8B030D-6E8A-4147-A177-3AD203B41FA5}">
                      <a16:colId xmlns:a16="http://schemas.microsoft.com/office/drawing/2014/main" val="20001"/>
                    </a:ext>
                  </a:extLst>
                </a:gridCol>
                <a:gridCol w="963107">
                  <a:extLst>
                    <a:ext uri="{9D8B030D-6E8A-4147-A177-3AD203B41FA5}">
                      <a16:colId xmlns:a16="http://schemas.microsoft.com/office/drawing/2014/main" val="20002"/>
                    </a:ext>
                  </a:extLst>
                </a:gridCol>
                <a:gridCol w="963107">
                  <a:extLst>
                    <a:ext uri="{9D8B030D-6E8A-4147-A177-3AD203B41FA5}">
                      <a16:colId xmlns:a16="http://schemas.microsoft.com/office/drawing/2014/main" val="20003"/>
                    </a:ext>
                  </a:extLst>
                </a:gridCol>
                <a:gridCol w="963107">
                  <a:extLst>
                    <a:ext uri="{9D8B030D-6E8A-4147-A177-3AD203B41FA5}">
                      <a16:colId xmlns:a16="http://schemas.microsoft.com/office/drawing/2014/main" val="20004"/>
                    </a:ext>
                  </a:extLst>
                </a:gridCol>
                <a:gridCol w="963107">
                  <a:extLst>
                    <a:ext uri="{9D8B030D-6E8A-4147-A177-3AD203B41FA5}">
                      <a16:colId xmlns:a16="http://schemas.microsoft.com/office/drawing/2014/main" val="20005"/>
                    </a:ext>
                  </a:extLst>
                </a:gridCol>
                <a:gridCol w="963107">
                  <a:extLst>
                    <a:ext uri="{9D8B030D-6E8A-4147-A177-3AD203B41FA5}">
                      <a16:colId xmlns:a16="http://schemas.microsoft.com/office/drawing/2014/main" val="20006"/>
                    </a:ext>
                  </a:extLst>
                </a:gridCol>
                <a:gridCol w="963107">
                  <a:extLst>
                    <a:ext uri="{9D8B030D-6E8A-4147-A177-3AD203B41FA5}">
                      <a16:colId xmlns:a16="http://schemas.microsoft.com/office/drawing/2014/main" val="20007"/>
                    </a:ext>
                  </a:extLst>
                </a:gridCol>
              </a:tblGrid>
              <a:tr h="804194">
                <a:tc>
                  <a:txBody>
                    <a:bodyPr/>
                    <a:lstStyle/>
                    <a:p>
                      <a:pPr algn="ctr" fontAlgn="ctr"/>
                      <a:r>
                        <a:rPr lang="de-DE" sz="1400" b="0" i="0" u="none" strike="noStrike" dirty="0">
                          <a:solidFill>
                            <a:srgbClr val="000000"/>
                          </a:solidFill>
                          <a:latin typeface="Arial" pitchFamily="34" charset="0"/>
                          <a:cs typeface="Arial" pitchFamily="34" charset="0"/>
                        </a:rPr>
                        <a:t>Stadt Münster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Warendorf</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Region Niederrhein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Coesfeld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dirty="0">
                          <a:solidFill>
                            <a:srgbClr val="000000"/>
                          </a:solidFill>
                          <a:latin typeface="Arial" pitchFamily="34" charset="0"/>
                          <a:cs typeface="Arial" pitchFamily="34" charset="0"/>
                        </a:rPr>
                        <a:t>Kreis </a:t>
                      </a:r>
                      <a:r>
                        <a:rPr lang="de-DE" sz="1400" b="0" i="0" u="none" strike="noStrike" dirty="0" err="1">
                          <a:solidFill>
                            <a:srgbClr val="000000"/>
                          </a:solidFill>
                          <a:latin typeface="Arial" pitchFamily="34" charset="0"/>
                          <a:cs typeface="Arial" pitchFamily="34" charset="0"/>
                        </a:rPr>
                        <a:t>Reckling</a:t>
                      </a:r>
                      <a:r>
                        <a:rPr lang="de-DE" sz="1400" b="0" i="0" u="none" strike="noStrike" dirty="0">
                          <a:solidFill>
                            <a:srgbClr val="000000"/>
                          </a:solidFill>
                          <a:latin typeface="Arial" pitchFamily="34" charset="0"/>
                          <a:cs typeface="Arial" pitchFamily="34" charset="0"/>
                        </a:rPr>
                        <a:t>-hausen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Borken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Steinfurt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dirty="0">
                          <a:solidFill>
                            <a:srgbClr val="000000"/>
                          </a:solidFill>
                          <a:latin typeface="Arial" pitchFamily="34" charset="0"/>
                          <a:cs typeface="Arial" pitchFamily="34" charset="0"/>
                        </a:rPr>
                        <a:t>Offizialat Oldenburg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5926">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24,5%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31,7%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25,9%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23,3%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34,9%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36,2%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bl>
          </a:graphicData>
        </a:graphic>
      </p:graphicFrame>
      <p:sp>
        <p:nvSpPr>
          <p:cNvPr id="17" name="Inhaltsplatzhalter 3"/>
          <p:cNvSpPr txBox="1">
            <a:spLocks/>
          </p:cNvSpPr>
          <p:nvPr/>
        </p:nvSpPr>
        <p:spPr>
          <a:xfrm>
            <a:off x="323528" y="1196752"/>
            <a:ext cx="8391600" cy="428628"/>
          </a:xfrm>
          <a:prstGeom prst="rect">
            <a:avLst/>
          </a:prstGeom>
        </p:spPr>
        <p:txBody>
          <a:bodyPr vert="horz" lIns="91440" tIns="45720" rIns="91440" bIns="45720" rtlCol="0">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de-DE" sz="1700" b="1" i="0" u="none" strike="noStrike" kern="1200" cap="none" spc="0" normalizeH="0" baseline="0" noProof="0" dirty="0">
                <a:ln>
                  <a:noFill/>
                </a:ln>
                <a:solidFill>
                  <a:schemeClr val="tx1">
                    <a:lumMod val="65000"/>
                    <a:lumOff val="35000"/>
                  </a:schemeClr>
                </a:solidFill>
                <a:effectLst/>
                <a:uLnTx/>
                <a:uFillTx/>
                <a:latin typeface="Century Gothic" pitchFamily="34" charset="0"/>
                <a:ea typeface="+mn-ea"/>
                <a:cs typeface="+mn-cs"/>
              </a:rPr>
              <a:t>Wie zufrieden sind Sie insgesamt mit der Katholischen Kirche?</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de-DE" sz="1600" b="1" dirty="0">
                <a:solidFill>
                  <a:schemeClr val="tx1">
                    <a:lumMod val="65000"/>
                    <a:lumOff val="35000"/>
                  </a:schemeClr>
                </a:solidFill>
                <a:latin typeface="Century Gothic" pitchFamily="34" charset="0"/>
              </a:rPr>
              <a:t>Erste Hinweise auf regionale Unterschiede.</a:t>
            </a:r>
            <a:endParaRPr kumimoji="0" lang="de-DE" sz="1600" b="1" i="0" u="none" strike="noStrike" kern="1200" cap="none" spc="0" normalizeH="0" baseline="0" noProof="0" dirty="0">
              <a:ln>
                <a:noFill/>
              </a:ln>
              <a:solidFill>
                <a:schemeClr val="tx1">
                  <a:lumMod val="65000"/>
                  <a:lumOff val="35000"/>
                </a:scheme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908659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4210229025"/>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345094" name="think-cell Folie" r:id="rId6" imgW="360" imgH="360" progId="">
                  <p:embed/>
                </p:oleObj>
              </mc:Choice>
              <mc:Fallback>
                <p:oleObj name="think-cell Foli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Zufriedenheit nach Regionen</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2" name="Inhaltsplatzhalter 3"/>
          <p:cNvSpPr txBox="1">
            <a:spLocks/>
          </p:cNvSpPr>
          <p:nvPr/>
        </p:nvSpPr>
        <p:spPr>
          <a:xfrm>
            <a:off x="333114" y="3808421"/>
            <a:ext cx="8391600" cy="484675"/>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de-DE" sz="1600" dirty="0"/>
              <a:t>Prozentualer Anteil der Unzufriedenen innerhalb einer Region</a:t>
            </a:r>
          </a:p>
        </p:txBody>
      </p:sp>
      <p:sp>
        <p:nvSpPr>
          <p:cNvPr id="43" name="Rechteck 42"/>
          <p:cNvSpPr/>
          <p:nvPr/>
        </p:nvSpPr>
        <p:spPr>
          <a:xfrm>
            <a:off x="683568" y="5206999"/>
            <a:ext cx="8031835" cy="707000"/>
          </a:xfrm>
          <a:prstGeom prst="rect">
            <a:avLst/>
          </a:prstGeom>
          <a:ln w="19050">
            <a:solidFill>
              <a:srgbClr val="B5132A"/>
            </a:solidFill>
          </a:ln>
        </p:spPr>
        <p:txBody>
          <a:bodyPr anchor="ctr"/>
          <a:lstStyle/>
          <a:p>
            <a:endParaRPr lang="de-DE" sz="1400" dirty="0"/>
          </a:p>
          <a:p>
            <a:r>
              <a:rPr lang="de-DE" sz="1400" dirty="0">
                <a:solidFill>
                  <a:schemeClr val="bg2">
                    <a:lumMod val="10000"/>
                  </a:schemeClr>
                </a:solidFill>
              </a:rPr>
              <a:t>Auf der Ebene der Pfarrgemeinde nehmen die Unzufriedenheitsanteile ab. In den Kreisen Borken und Warendorf ist die Zufriedenheit mit den Pfarrgemeinden vergleichsweise gering.</a:t>
            </a:r>
          </a:p>
          <a:p>
            <a:r>
              <a:rPr lang="de-DE" sz="1400" dirty="0"/>
              <a:t> </a:t>
            </a:r>
          </a:p>
        </p:txBody>
      </p:sp>
      <p:sp>
        <p:nvSpPr>
          <p:cNvPr id="44" name="Rechteck 43"/>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ingekerbter Richtungspfeil 44"/>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aphicFrame>
        <p:nvGraphicFramePr>
          <p:cNvPr id="13" name="Tabelle 12"/>
          <p:cNvGraphicFramePr>
            <a:graphicFrameLocks noGrp="1"/>
          </p:cNvGraphicFramePr>
          <p:nvPr>
            <p:extLst>
              <p:ext uri="{D42A27DB-BD31-4B8C-83A1-F6EECF244321}">
                <p14:modId xmlns:p14="http://schemas.microsoft.com/office/powerpoint/2010/main" val="1801346147"/>
              </p:ext>
            </p:extLst>
          </p:nvPr>
        </p:nvGraphicFramePr>
        <p:xfrm>
          <a:off x="1187624" y="2420888"/>
          <a:ext cx="7704856" cy="1085850"/>
        </p:xfrm>
        <a:graphic>
          <a:graphicData uri="http://schemas.openxmlformats.org/drawingml/2006/table">
            <a:tbl>
              <a:tblPr/>
              <a:tblGrid>
                <a:gridCol w="963107">
                  <a:extLst>
                    <a:ext uri="{9D8B030D-6E8A-4147-A177-3AD203B41FA5}">
                      <a16:colId xmlns:a16="http://schemas.microsoft.com/office/drawing/2014/main" val="20000"/>
                    </a:ext>
                  </a:extLst>
                </a:gridCol>
                <a:gridCol w="963107">
                  <a:extLst>
                    <a:ext uri="{9D8B030D-6E8A-4147-A177-3AD203B41FA5}">
                      <a16:colId xmlns:a16="http://schemas.microsoft.com/office/drawing/2014/main" val="20001"/>
                    </a:ext>
                  </a:extLst>
                </a:gridCol>
                <a:gridCol w="963107">
                  <a:extLst>
                    <a:ext uri="{9D8B030D-6E8A-4147-A177-3AD203B41FA5}">
                      <a16:colId xmlns:a16="http://schemas.microsoft.com/office/drawing/2014/main" val="20002"/>
                    </a:ext>
                  </a:extLst>
                </a:gridCol>
                <a:gridCol w="963107">
                  <a:extLst>
                    <a:ext uri="{9D8B030D-6E8A-4147-A177-3AD203B41FA5}">
                      <a16:colId xmlns:a16="http://schemas.microsoft.com/office/drawing/2014/main" val="20003"/>
                    </a:ext>
                  </a:extLst>
                </a:gridCol>
                <a:gridCol w="963107">
                  <a:extLst>
                    <a:ext uri="{9D8B030D-6E8A-4147-A177-3AD203B41FA5}">
                      <a16:colId xmlns:a16="http://schemas.microsoft.com/office/drawing/2014/main" val="20004"/>
                    </a:ext>
                  </a:extLst>
                </a:gridCol>
                <a:gridCol w="963107">
                  <a:extLst>
                    <a:ext uri="{9D8B030D-6E8A-4147-A177-3AD203B41FA5}">
                      <a16:colId xmlns:a16="http://schemas.microsoft.com/office/drawing/2014/main" val="20005"/>
                    </a:ext>
                  </a:extLst>
                </a:gridCol>
                <a:gridCol w="963107">
                  <a:extLst>
                    <a:ext uri="{9D8B030D-6E8A-4147-A177-3AD203B41FA5}">
                      <a16:colId xmlns:a16="http://schemas.microsoft.com/office/drawing/2014/main" val="20006"/>
                    </a:ext>
                  </a:extLst>
                </a:gridCol>
                <a:gridCol w="963107">
                  <a:extLst>
                    <a:ext uri="{9D8B030D-6E8A-4147-A177-3AD203B41FA5}">
                      <a16:colId xmlns:a16="http://schemas.microsoft.com/office/drawing/2014/main" val="20007"/>
                    </a:ext>
                  </a:extLst>
                </a:gridCol>
              </a:tblGrid>
              <a:tr h="648072">
                <a:tc>
                  <a:txBody>
                    <a:bodyPr/>
                    <a:lstStyle/>
                    <a:p>
                      <a:pPr algn="ctr" fontAlgn="ctr"/>
                      <a:r>
                        <a:rPr lang="de-DE" sz="1400" b="0" i="0" u="none" strike="noStrike" dirty="0">
                          <a:solidFill>
                            <a:srgbClr val="000000"/>
                          </a:solidFill>
                          <a:latin typeface="Arial" pitchFamily="34" charset="0"/>
                          <a:cs typeface="Arial" pitchFamily="34" charset="0"/>
                        </a:rPr>
                        <a:t>Stadt Münster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dirty="0">
                          <a:solidFill>
                            <a:srgbClr val="000000"/>
                          </a:solidFill>
                          <a:latin typeface="Arial" pitchFamily="34" charset="0"/>
                          <a:cs typeface="Arial" pitchFamily="34" charset="0"/>
                        </a:rPr>
                        <a:t>Kreis Warendorf</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Region Niederrhein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Coesfeld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dirty="0">
                          <a:solidFill>
                            <a:srgbClr val="000000"/>
                          </a:solidFill>
                          <a:latin typeface="Arial" pitchFamily="34" charset="0"/>
                          <a:cs typeface="Arial" pitchFamily="34" charset="0"/>
                        </a:rPr>
                        <a:t>Kreis </a:t>
                      </a:r>
                      <a:r>
                        <a:rPr lang="de-DE" sz="1400" b="0" i="0" u="none" strike="noStrike" dirty="0" err="1">
                          <a:solidFill>
                            <a:srgbClr val="000000"/>
                          </a:solidFill>
                          <a:latin typeface="Arial" pitchFamily="34" charset="0"/>
                          <a:cs typeface="Arial" pitchFamily="34" charset="0"/>
                        </a:rPr>
                        <a:t>Reckling</a:t>
                      </a:r>
                      <a:r>
                        <a:rPr lang="de-DE" sz="1400" b="0" i="0" u="none" strike="noStrike" dirty="0">
                          <a:solidFill>
                            <a:srgbClr val="000000"/>
                          </a:solidFill>
                          <a:latin typeface="Arial" pitchFamily="34" charset="0"/>
                          <a:cs typeface="Arial" pitchFamily="34" charset="0"/>
                        </a:rPr>
                        <a:t>-hausen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Borken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a:solidFill>
                            <a:srgbClr val="000000"/>
                          </a:solidFill>
                          <a:latin typeface="Arial" pitchFamily="34" charset="0"/>
                          <a:cs typeface="Arial" pitchFamily="34" charset="0"/>
                        </a:rPr>
                        <a:t>Kreis Steinfurt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400" b="0" i="0" u="none" strike="noStrike" dirty="0">
                          <a:solidFill>
                            <a:srgbClr val="000000"/>
                          </a:solidFill>
                          <a:latin typeface="Arial" pitchFamily="34" charset="0"/>
                          <a:cs typeface="Arial" pitchFamily="34" charset="0"/>
                        </a:rPr>
                        <a:t>Offizialat</a:t>
                      </a:r>
                      <a:r>
                        <a:rPr lang="de-DE" sz="1400" b="0" i="0" u="none" strike="noStrike" baseline="0" dirty="0">
                          <a:solidFill>
                            <a:srgbClr val="000000"/>
                          </a:solidFill>
                          <a:latin typeface="Arial" pitchFamily="34" charset="0"/>
                          <a:cs typeface="Arial" pitchFamily="34" charset="0"/>
                        </a:rPr>
                        <a:t> Oldenburg</a:t>
                      </a:r>
                      <a:endParaRPr lang="de-DE" sz="1400" b="0" i="0" u="none" strike="noStrike" dirty="0">
                        <a:solidFill>
                          <a:srgbClr val="000000"/>
                        </a:solidFill>
                        <a:latin typeface="Arial" pitchFamily="34" charset="0"/>
                        <a:cs typeface="Arial"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12,3%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24,6%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13,6%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10,0%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26,4%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17,0%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400" b="0" i="0" u="none" strike="noStrike" dirty="0">
                        <a:solidFill>
                          <a:srgbClr val="000000"/>
                        </a:solidFill>
                        <a:latin typeface="Arial" pitchFamily="34" charset="0"/>
                        <a:cs typeface="Arial" pitchFamily="34" charset="0"/>
                      </a:endParaRPr>
                    </a:p>
                    <a:p>
                      <a:pPr algn="ctr" fontAlgn="ctr"/>
                      <a:r>
                        <a:rPr lang="de-DE" sz="1400" b="0" i="0" u="none" strike="noStrike" dirty="0">
                          <a:solidFill>
                            <a:srgbClr val="000000"/>
                          </a:solidFill>
                          <a:latin typeface="Arial" pitchFamily="34" charset="0"/>
                          <a:cs typeface="Arial" pitchFamily="34" charset="0"/>
                        </a:rPr>
                        <a:t>16,9%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bl>
          </a:graphicData>
        </a:graphic>
      </p:graphicFrame>
      <p:sp>
        <p:nvSpPr>
          <p:cNvPr id="14" name="Inhaltsplatzhalter 3"/>
          <p:cNvSpPr txBox="1">
            <a:spLocks/>
          </p:cNvSpPr>
          <p:nvPr/>
        </p:nvSpPr>
        <p:spPr>
          <a:xfrm>
            <a:off x="-1548680" y="3216396"/>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Prozent</a:t>
            </a:r>
          </a:p>
        </p:txBody>
      </p:sp>
      <p:sp>
        <p:nvSpPr>
          <p:cNvPr id="15" name="Inhaltsplatzhalter 3"/>
          <p:cNvSpPr txBox="1">
            <a:spLocks/>
          </p:cNvSpPr>
          <p:nvPr/>
        </p:nvSpPr>
        <p:spPr>
          <a:xfrm>
            <a:off x="-1548680" y="2636912"/>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Region</a:t>
            </a:r>
          </a:p>
        </p:txBody>
      </p:sp>
      <p:sp>
        <p:nvSpPr>
          <p:cNvPr id="18" name="Inhaltsplatzhalter 3"/>
          <p:cNvSpPr txBox="1">
            <a:spLocks/>
          </p:cNvSpPr>
          <p:nvPr/>
        </p:nvSpPr>
        <p:spPr>
          <a:xfrm>
            <a:off x="323528" y="1196752"/>
            <a:ext cx="8391600" cy="428628"/>
          </a:xfrm>
          <a:prstGeom prst="rect">
            <a:avLst/>
          </a:prstGeom>
        </p:spPr>
        <p:txBody>
          <a:bodyPr vert="horz" lIns="91440" tIns="45720" rIns="91440" bIns="45720" rtlCol="0">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de-DE" sz="1700" b="1" i="0" u="none" strike="noStrike" kern="1200" cap="none" spc="0" normalizeH="0" baseline="0" noProof="0" dirty="0">
                <a:ln>
                  <a:noFill/>
                </a:ln>
                <a:solidFill>
                  <a:schemeClr val="tx1">
                    <a:lumMod val="65000"/>
                    <a:lumOff val="35000"/>
                  </a:schemeClr>
                </a:solidFill>
                <a:effectLst/>
                <a:uLnTx/>
                <a:uFillTx/>
                <a:latin typeface="Century Gothic" pitchFamily="34" charset="0"/>
                <a:ea typeface="+mn-ea"/>
                <a:cs typeface="+mn-cs"/>
              </a:rPr>
              <a:t>Wie zufrieden sind Sie insgesamt mit </a:t>
            </a:r>
            <a:r>
              <a:rPr lang="de-DE" sz="1700" b="1" dirty="0">
                <a:solidFill>
                  <a:schemeClr val="tx1">
                    <a:lumMod val="65000"/>
                    <a:lumOff val="35000"/>
                  </a:schemeClr>
                </a:solidFill>
                <a:latin typeface="Century Gothic" pitchFamily="34" charset="0"/>
              </a:rPr>
              <a:t>Ihrer Pfarrgemeinde</a:t>
            </a:r>
            <a:r>
              <a:rPr kumimoji="0" lang="de-DE" sz="1700" b="1" i="0" u="none" strike="noStrike" kern="1200" cap="none" spc="0" normalizeH="0" baseline="0" noProof="0" dirty="0">
                <a:ln>
                  <a:noFill/>
                </a:ln>
                <a:solidFill>
                  <a:schemeClr val="tx1">
                    <a:lumMod val="65000"/>
                    <a:lumOff val="35000"/>
                  </a:schemeClr>
                </a:solidFill>
                <a:effectLst/>
                <a:uLnTx/>
                <a:uFillTx/>
                <a:latin typeface="Century Gothic" pitchFamily="34" charset="0"/>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de-DE" sz="1600" b="1" dirty="0">
                <a:solidFill>
                  <a:schemeClr val="tx1">
                    <a:lumMod val="65000"/>
                    <a:lumOff val="35000"/>
                  </a:schemeClr>
                </a:solidFill>
                <a:latin typeface="Century Gothic" pitchFamily="34" charset="0"/>
              </a:rPr>
              <a:t>Erste Hinweise auf regionale Unterschiede.</a:t>
            </a:r>
            <a:endParaRPr kumimoji="0" lang="de-DE" sz="1600" b="1" i="0" u="none" strike="noStrike" kern="1200" cap="none" spc="0" normalizeH="0" baseline="0" noProof="0" dirty="0">
              <a:ln>
                <a:noFill/>
              </a:ln>
              <a:solidFill>
                <a:schemeClr val="tx1">
                  <a:lumMod val="65000"/>
                  <a:lumOff val="35000"/>
                </a:scheme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908659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2"/>
            </p:custDataLst>
            <p:extLst>
              <p:ext uri="{D42A27DB-BD31-4B8C-83A1-F6EECF244321}">
                <p14:modId xmlns:p14="http://schemas.microsoft.com/office/powerpoint/2010/main" val="1729115649"/>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04834" name="think-cell Folie" r:id="rId16" imgW="360" imgH="360" progId="">
                  <p:embed/>
                </p:oleObj>
              </mc:Choice>
              <mc:Fallback>
                <p:oleObj name="think-cell Folie" r:id="rId16" imgW="360" imgH="360" progId="">
                  <p:embed/>
                  <p:pic>
                    <p:nvPicPr>
                      <p:cNvPr id="0" name="Picture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a:sym typeface="Calibri"/>
            </a:endParaRPr>
          </a:p>
        </p:txBody>
      </p:sp>
      <p:sp>
        <p:nvSpPr>
          <p:cNvPr id="8" name="Titel 5"/>
          <p:cNvSpPr txBox="1">
            <a:spLocks/>
          </p:cNvSpPr>
          <p:nvPr/>
        </p:nvSpPr>
        <p:spPr bwMode="auto">
          <a:xfrm>
            <a:off x="603250"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rPr>
              <a:t>Bekanntheit (Wissen)  - Katholiken</a:t>
            </a:r>
          </a:p>
        </p:txBody>
      </p:sp>
      <p:graphicFrame>
        <p:nvGraphicFramePr>
          <p:cNvPr id="4" name="Objekt 3"/>
          <p:cNvGraphicFramePr>
            <a:graphicFrameLocks/>
          </p:cNvGraphicFramePr>
          <p:nvPr>
            <p:custDataLst>
              <p:tags r:id="rId4"/>
            </p:custDataLst>
            <p:extLst>
              <p:ext uri="{D42A27DB-BD31-4B8C-83A1-F6EECF244321}">
                <p14:modId xmlns:p14="http://schemas.microsoft.com/office/powerpoint/2010/main" val="3450886842"/>
              </p:ext>
            </p:extLst>
          </p:nvPr>
        </p:nvGraphicFramePr>
        <p:xfrm>
          <a:off x="3352800" y="1219200"/>
          <a:ext cx="4991207" cy="3495640"/>
        </p:xfrm>
        <a:graphic>
          <a:graphicData uri="http://schemas.openxmlformats.org/presentationml/2006/ole">
            <mc:AlternateContent xmlns:mc="http://schemas.openxmlformats.org/markup-compatibility/2006">
              <mc:Choice xmlns:v="urn:schemas-microsoft-com:vml" Requires="v">
                <p:oleObj spid="_x0000_s204835" name="Diagramm" r:id="rId18" imgW="4991207" imgH="3495640" progId="MSGraph.Chart.8">
                  <p:embed followColorScheme="full"/>
                </p:oleObj>
              </mc:Choice>
              <mc:Fallback>
                <p:oleObj name="Diagramm" r:id="rId18" imgW="4991207" imgH="3495640" progId="MSGraph.Chart.8">
                  <p:embed followColorScheme="full"/>
                  <p:pic>
                    <p:nvPicPr>
                      <p:cNvPr id="0" name="Picture 27"/>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52800" y="1219200"/>
                        <a:ext cx="4991207" cy="34956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 name="Textplatzhalter 139"/>
          <p:cNvSpPr>
            <a:spLocks noGrp="1"/>
          </p:cNvSpPr>
          <p:nvPr>
            <p:custDataLst>
              <p:tags r:id="rId5"/>
            </p:custDataLst>
          </p:nvPr>
        </p:nvSpPr>
        <p:spPr bwMode="auto">
          <a:xfrm>
            <a:off x="387350" y="2570162"/>
            <a:ext cx="294005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FDA269C9-1A1C-41F2-A348-85BB756CD733}" type="datetime'Me''in'' Pfa''''''rrer'' ist mir namentl''ich bek''annt''''.'">
              <a:rPr lang="en-US" sz="1400" b="0">
                <a:solidFill>
                  <a:schemeClr val="tx1"/>
                </a:solidFill>
                <a:sym typeface="+mn-lt"/>
              </a:rPr>
              <a:pPr marL="0" indent="0" algn="r">
                <a:spcBef>
                  <a:spcPct val="0"/>
                </a:spcBef>
              </a:pPr>
              <a:t>Mein Pfarrer ist mir namentlich bekannt.</a:t>
            </a:fld>
            <a:endParaRPr lang="de-DE" sz="1400" b="0" dirty="0">
              <a:solidFill>
                <a:schemeClr val="tx1"/>
              </a:solidFill>
              <a:sym typeface="+mn-lt"/>
            </a:endParaRPr>
          </a:p>
        </p:txBody>
      </p:sp>
      <p:sp>
        <p:nvSpPr>
          <p:cNvPr id="55" name="Textplatzhalter 141"/>
          <p:cNvSpPr>
            <a:spLocks noGrp="1"/>
          </p:cNvSpPr>
          <p:nvPr>
            <p:custDataLst>
              <p:tags r:id="rId6"/>
            </p:custDataLst>
          </p:nvPr>
        </p:nvSpPr>
        <p:spPr bwMode="auto">
          <a:xfrm>
            <a:off x="923925" y="4068762"/>
            <a:ext cx="2403475" cy="42545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482427C9-C090-417E-ADA4-920F9F63F7CD}" type="datetime'Ich engagiere mich selbst akti''v&#10;inne''rhalb meiner Pfarrgem'">
              <a:rPr lang="en-US" sz="1400" b="0" smtClean="0">
                <a:solidFill>
                  <a:schemeClr val="tx1"/>
                </a:solidFill>
              </a:rPr>
              <a:pPr marL="0" indent="0" algn="r">
                <a:spcBef>
                  <a:spcPct val="0"/>
                </a:spcBef>
              </a:pPr>
              <a:t>Ich engagiere mich selbst aktiv
innerhalb meiner Pfarrgem</a:t>
            </a:fld>
            <a:r>
              <a:rPr lang="en-US" sz="1400" b="0" dirty="0" err="1">
                <a:solidFill>
                  <a:schemeClr val="tx1"/>
                </a:solidFill>
              </a:rPr>
              <a:t>einde</a:t>
            </a:r>
            <a:r>
              <a:rPr lang="en-US" sz="1400" b="0" dirty="0">
                <a:solidFill>
                  <a:schemeClr val="tx1"/>
                </a:solidFill>
              </a:rPr>
              <a:t>.</a:t>
            </a:r>
            <a:endParaRPr lang="de-DE" sz="1400" b="0" dirty="0">
              <a:solidFill>
                <a:schemeClr val="tx1"/>
              </a:solidFill>
              <a:sym typeface="+mn-lt"/>
            </a:endParaRPr>
          </a:p>
        </p:txBody>
      </p:sp>
      <p:sp>
        <p:nvSpPr>
          <p:cNvPr id="54" name="Textplatzhalter 140"/>
          <p:cNvSpPr>
            <a:spLocks noGrp="1"/>
          </p:cNvSpPr>
          <p:nvPr>
            <p:custDataLst>
              <p:tags r:id="rId7"/>
            </p:custDataLst>
          </p:nvPr>
        </p:nvSpPr>
        <p:spPr bwMode="auto">
          <a:xfrm>
            <a:off x="703263" y="3535362"/>
            <a:ext cx="2624138" cy="42545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9ACC6B7D-8747-4580-9E6C-EB1731945355}" type="datetime'Ich nutze Angebote mein''er&#10;Pfarrgemeinde mehrmals'' im Monat'">
              <a:rPr lang="en-US" sz="1400" b="0">
                <a:solidFill>
                  <a:schemeClr val="tx1"/>
                </a:solidFill>
              </a:rPr>
              <a:pPr marL="0" indent="0" algn="r">
                <a:spcBef>
                  <a:spcPct val="0"/>
                </a:spcBef>
              </a:pPr>
              <a:t>Ich nutze Angebote meiner
Pfarrgemeinde mehrmals im Monat</a:t>
            </a:fld>
            <a:r>
              <a:rPr lang="en-US" sz="1400" b="0">
                <a:solidFill>
                  <a:schemeClr val="tx1"/>
                </a:solidFill>
              </a:rPr>
              <a:t>.</a:t>
            </a:r>
            <a:endParaRPr lang="de-DE" sz="1400" b="0" dirty="0">
              <a:solidFill>
                <a:schemeClr val="tx1"/>
              </a:solidFill>
              <a:sym typeface="+mn-lt"/>
            </a:endParaRPr>
          </a:p>
        </p:txBody>
      </p:sp>
      <p:sp>
        <p:nvSpPr>
          <p:cNvPr id="111" name="Textplatzhalter 190"/>
          <p:cNvSpPr>
            <a:spLocks noGrp="1"/>
          </p:cNvSpPr>
          <p:nvPr>
            <p:custDataLst>
              <p:tags r:id="rId8"/>
            </p:custDataLst>
          </p:nvPr>
        </p:nvSpPr>
        <p:spPr bwMode="auto">
          <a:xfrm>
            <a:off x="7870825" y="1074737"/>
            <a:ext cx="317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6C28857-F9A4-4771-9CBE-BF14676BB168}" type="datetime'''''''''''''''''''''''''n''''''''''''''''''''''''e''i''''n'''">
              <a:rPr lang="en-US" sz="1400" b="0">
                <a:solidFill>
                  <a:schemeClr val="tx1"/>
                </a:solidFill>
                <a:sym typeface="+mn-lt"/>
              </a:rPr>
              <a:pPr marL="0" indent="0" algn="ctr">
                <a:spcBef>
                  <a:spcPct val="0"/>
                </a:spcBef>
              </a:pPr>
              <a:t>nein</a:t>
            </a:fld>
            <a:endParaRPr lang="de-DE" sz="1400" b="0" dirty="0">
              <a:solidFill>
                <a:schemeClr val="tx1"/>
              </a:solidFill>
              <a:sym typeface="+mn-lt"/>
            </a:endParaRPr>
          </a:p>
        </p:txBody>
      </p:sp>
      <p:sp>
        <p:nvSpPr>
          <p:cNvPr id="110" name="Textplatzhalter 189"/>
          <p:cNvSpPr>
            <a:spLocks noGrp="1"/>
          </p:cNvSpPr>
          <p:nvPr>
            <p:custDataLst>
              <p:tags r:id="rId9"/>
            </p:custDataLst>
          </p:nvPr>
        </p:nvSpPr>
        <p:spPr bwMode="auto">
          <a:xfrm>
            <a:off x="5656263" y="1074737"/>
            <a:ext cx="12858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E6C23A2C-3027-413E-B95A-8063113E464F}" type="datetime'''''''''''''''''''''j''''''''''''''''''''''''''''''''a'''''">
              <a:rPr lang="en-US" sz="1400" b="0">
                <a:solidFill>
                  <a:schemeClr val="tx1"/>
                </a:solidFill>
                <a:sym typeface="+mn-lt"/>
              </a:rPr>
              <a:pPr marL="0" indent="0" algn="ctr">
                <a:spcBef>
                  <a:spcPct val="0"/>
                </a:spcBef>
              </a:pPr>
              <a:t>ja</a:t>
            </a:fld>
            <a:endParaRPr lang="de-DE" sz="1400" b="0" dirty="0">
              <a:solidFill>
                <a:schemeClr val="tx1"/>
              </a:solidFill>
              <a:sym typeface="+mn-lt"/>
            </a:endParaRPr>
          </a:p>
        </p:txBody>
      </p:sp>
      <p:sp>
        <p:nvSpPr>
          <p:cNvPr id="51" name="Textplatzhalter 137"/>
          <p:cNvSpPr>
            <a:spLocks noGrp="1"/>
          </p:cNvSpPr>
          <p:nvPr>
            <p:custDataLst>
              <p:tags r:id="rId10"/>
            </p:custDataLst>
          </p:nvPr>
        </p:nvSpPr>
        <p:spPr bwMode="auto">
          <a:xfrm>
            <a:off x="487363" y="1498600"/>
            <a:ext cx="28400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C8D609A3-265A-4C4A-A6D4-F746B379BCB8}" type="datetime'''Ich ''weiß ''i''n welchem B''''ist''um'' ''ich w''ohne''''.'">
              <a:rPr lang="en-US" sz="1400" b="0">
                <a:solidFill>
                  <a:schemeClr val="tx1"/>
                </a:solidFill>
                <a:sym typeface="+mn-lt"/>
              </a:rPr>
              <a:pPr marL="0" indent="0" algn="r">
                <a:spcBef>
                  <a:spcPct val="0"/>
                </a:spcBef>
              </a:pPr>
              <a:t>Ich weiß in welchem Bistum ich wohne.</a:t>
            </a:fld>
            <a:endParaRPr lang="de-DE" sz="1400" b="0" dirty="0">
              <a:solidFill>
                <a:schemeClr val="tx1"/>
              </a:solidFill>
              <a:sym typeface="+mn-lt"/>
            </a:endParaRPr>
          </a:p>
        </p:txBody>
      </p:sp>
      <p:sp>
        <p:nvSpPr>
          <p:cNvPr id="52" name="Textplatzhalter 138"/>
          <p:cNvSpPr>
            <a:spLocks noGrp="1"/>
          </p:cNvSpPr>
          <p:nvPr>
            <p:custDataLst>
              <p:tags r:id="rId11"/>
            </p:custDataLst>
          </p:nvPr>
        </p:nvSpPr>
        <p:spPr bwMode="auto">
          <a:xfrm>
            <a:off x="1089025" y="2032000"/>
            <a:ext cx="22383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51AEFD4A-63E9-412A-9F80-822DFDF013AB}" type="datetime'Nam''e ''d''''es Bisc''hof''''''''s'''''''''' ''ist bekannt.'">
              <a:rPr lang="en-US" sz="1400" b="0">
                <a:solidFill>
                  <a:schemeClr val="tx1"/>
                </a:solidFill>
              </a:rPr>
              <a:pPr marL="0" indent="0" algn="r">
                <a:spcBef>
                  <a:spcPct val="0"/>
                </a:spcBef>
              </a:pPr>
              <a:t>Name des Bischofs ist bekannt.</a:t>
            </a:fld>
            <a:endParaRPr lang="de-DE" sz="1400" b="0" dirty="0">
              <a:solidFill>
                <a:schemeClr val="tx1"/>
              </a:solidFill>
              <a:sym typeface="+mn-lt"/>
            </a:endParaRPr>
          </a:p>
        </p:txBody>
      </p:sp>
      <p:sp>
        <p:nvSpPr>
          <p:cNvPr id="117" name="Textplatzhalter 196"/>
          <p:cNvSpPr>
            <a:spLocks noGrp="1"/>
          </p:cNvSpPr>
          <p:nvPr>
            <p:custDataLst>
              <p:tags r:id="rId12"/>
            </p:custDataLst>
          </p:nvPr>
        </p:nvSpPr>
        <p:spPr bwMode="gray">
          <a:xfrm>
            <a:off x="7904163" y="1498600"/>
            <a:ext cx="403225" cy="212725"/>
          </a:xfrm>
          <a:prstGeom prst="rect">
            <a:avLst/>
          </a:prstGeom>
          <a:solidFill>
            <a:srgbClr val="AA002A"/>
          </a:solidFill>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27E40A87-0224-4793-8F2D-0F3E9183F56B}" type="datetime'''''5'''',6''''%'''''''''''''''''''''''''''''''''''''''''''">
              <a:rPr lang="en-US" sz="1400" b="0">
                <a:solidFill>
                  <a:schemeClr val="bg1"/>
                </a:solidFill>
              </a:rPr>
              <a:pPr marL="0" indent="0" algn="ctr">
                <a:spcBef>
                  <a:spcPct val="0"/>
                </a:spcBef>
              </a:pPr>
              <a:t>5,6%</a:t>
            </a:fld>
            <a:endParaRPr lang="de-DE" sz="1400" b="0" dirty="0">
              <a:solidFill>
                <a:schemeClr val="bg1"/>
              </a:solidFill>
              <a:latin typeface="Calibri" panose="020F0502020204030204" pitchFamily="34" charset="0"/>
              <a:sym typeface="Calibri" panose="020F0502020204030204" pitchFamily="34" charset="0"/>
            </a:endParaRPr>
          </a:p>
        </p:txBody>
      </p:sp>
      <p:sp>
        <p:nvSpPr>
          <p:cNvPr id="25" name="Textplatzhalter 10"/>
          <p:cNvSpPr>
            <a:spLocks noGrp="1"/>
          </p:cNvSpPr>
          <p:nvPr>
            <p:custDataLst>
              <p:tags r:id="rId13"/>
            </p:custDataLst>
          </p:nvPr>
        </p:nvSpPr>
        <p:spPr bwMode="auto">
          <a:xfrm>
            <a:off x="701675" y="3108325"/>
            <a:ext cx="262572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E62DABB7-889F-4EA0-A165-ADCEE97873EE}" type="datetime'Mein''''e P''farr''geme''in''d''''e kenne'' ''ic''h g''ut.'">
              <a:rPr lang="en-US" sz="1400" b="0">
                <a:solidFill>
                  <a:schemeClr val="tx1"/>
                </a:solidFill>
                <a:latin typeface="Calibri" panose="020F0502020204030204" pitchFamily="34" charset="0"/>
                <a:sym typeface="Calibri" panose="020F0502020204030204" pitchFamily="34" charset="0"/>
              </a:rPr>
              <a:pPr marL="0" indent="0" algn="r">
                <a:spcBef>
                  <a:spcPct val="0"/>
                </a:spcBef>
              </a:pPr>
              <a:t>Meine Pfarrgemeinde kenne ich gut.</a:t>
            </a:fld>
            <a:endParaRPr lang="de-DE" sz="1400" b="0" dirty="0">
              <a:solidFill>
                <a:schemeClr val="tx1"/>
              </a:solidFill>
              <a:latin typeface="Calibri" panose="020F0502020204030204" pitchFamily="34" charset="0"/>
              <a:sym typeface="Calibri" panose="020F0502020204030204" pitchFamily="34" charset="0"/>
            </a:endParaRPr>
          </a:p>
        </p:txBody>
      </p:sp>
      <p:sp>
        <p:nvSpPr>
          <p:cNvPr id="38" name="Textfeld 37"/>
          <p:cNvSpPr txBox="1"/>
          <p:nvPr/>
        </p:nvSpPr>
        <p:spPr>
          <a:xfrm>
            <a:off x="188221" y="4560887"/>
            <a:ext cx="796704"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N: 1.000</a:t>
            </a:r>
          </a:p>
        </p:txBody>
      </p:sp>
      <p:sp>
        <p:nvSpPr>
          <p:cNvPr id="19" name="Textfeld 18"/>
          <p:cNvSpPr txBox="1"/>
          <p:nvPr/>
        </p:nvSpPr>
        <p:spPr>
          <a:xfrm>
            <a:off x="8316416" y="1428750"/>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933</a:t>
            </a:r>
          </a:p>
        </p:txBody>
      </p:sp>
      <p:sp>
        <p:nvSpPr>
          <p:cNvPr id="20" name="Textfeld 19"/>
          <p:cNvSpPr txBox="1"/>
          <p:nvPr/>
        </p:nvSpPr>
        <p:spPr>
          <a:xfrm>
            <a:off x="8316416" y="4097337"/>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916</a:t>
            </a:r>
          </a:p>
        </p:txBody>
      </p:sp>
      <p:sp>
        <p:nvSpPr>
          <p:cNvPr id="21" name="Textfeld 20"/>
          <p:cNvSpPr txBox="1"/>
          <p:nvPr/>
        </p:nvSpPr>
        <p:spPr>
          <a:xfrm>
            <a:off x="8316416" y="1963737"/>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1.000</a:t>
            </a:r>
          </a:p>
        </p:txBody>
      </p:sp>
      <p:sp>
        <p:nvSpPr>
          <p:cNvPr id="22" name="Textfeld 21"/>
          <p:cNvSpPr txBox="1"/>
          <p:nvPr/>
        </p:nvSpPr>
        <p:spPr>
          <a:xfrm>
            <a:off x="8316416" y="2497137"/>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947</a:t>
            </a:r>
          </a:p>
        </p:txBody>
      </p:sp>
      <p:sp>
        <p:nvSpPr>
          <p:cNvPr id="24" name="Textfeld 23"/>
          <p:cNvSpPr txBox="1"/>
          <p:nvPr/>
        </p:nvSpPr>
        <p:spPr>
          <a:xfrm>
            <a:off x="8316416" y="3030537"/>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926</a:t>
            </a:r>
          </a:p>
        </p:txBody>
      </p:sp>
      <p:sp>
        <p:nvSpPr>
          <p:cNvPr id="27" name="Textfeld 26"/>
          <p:cNvSpPr txBox="1"/>
          <p:nvPr/>
        </p:nvSpPr>
        <p:spPr>
          <a:xfrm>
            <a:off x="8316416" y="3563937"/>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913</a:t>
            </a:r>
          </a:p>
        </p:txBody>
      </p:sp>
      <p:sp>
        <p:nvSpPr>
          <p:cNvPr id="28" name="Textfeld 27"/>
          <p:cNvSpPr txBox="1"/>
          <p:nvPr/>
        </p:nvSpPr>
        <p:spPr>
          <a:xfrm>
            <a:off x="8311800" y="1125537"/>
            <a:ext cx="398986" cy="369332"/>
          </a:xfrm>
          <a:prstGeom prst="rect">
            <a:avLst/>
          </a:prstGeom>
          <a:noFill/>
        </p:spPr>
        <p:txBody>
          <a:bodyPr wrap="square" lIns="0" tIns="0" rIns="0" bIns="0" rtlCol="0" anchor="ctr">
            <a:noAutofit/>
          </a:bodyPr>
          <a:lstStyle/>
          <a:p>
            <a:pPr algn="ctr"/>
            <a:r>
              <a:rPr lang="de-DE" sz="1200" dirty="0">
                <a:latin typeface="+mn-lt"/>
                <a:cs typeface="Arial" panose="020B0604020202020204" pitchFamily="34" charset="0"/>
              </a:rPr>
              <a:t>N</a:t>
            </a:r>
          </a:p>
        </p:txBody>
      </p:sp>
      <p:sp>
        <p:nvSpPr>
          <p:cNvPr id="23" name="Rechteck 22"/>
          <p:cNvSpPr/>
          <p:nvPr/>
        </p:nvSpPr>
        <p:spPr>
          <a:xfrm>
            <a:off x="683568" y="5206999"/>
            <a:ext cx="8031835" cy="707000"/>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Der Bischof genießt innerhalb des Bistum Münsters eine hervorragende Bekanntheit.</a:t>
            </a:r>
            <a:endParaRPr lang="de-DE" sz="1400" dirty="0">
              <a:solidFill>
                <a:srgbClr val="595959"/>
              </a:solidFill>
              <a:latin typeface="Century Gothic" pitchFamily="34" charset="0"/>
            </a:endParaRPr>
          </a:p>
        </p:txBody>
      </p:sp>
      <p:sp>
        <p:nvSpPr>
          <p:cNvPr id="26" name="Rechteck 25"/>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ingekerbter Richtungspfeil 28"/>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3125350244"/>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05858" name="think-cell Folie" r:id="rId19" imgW="360" imgH="360" progId="">
                  <p:embed/>
                </p:oleObj>
              </mc:Choice>
              <mc:Fallback>
                <p:oleObj name="think-cell Folie" r:id="rId19" imgW="360" imgH="360" progId="">
                  <p:embed/>
                  <p:pic>
                    <p:nvPicPr>
                      <p:cNvPr id="0" name="Picture 2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hteck 2"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a:sym typeface="Calibri"/>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Austrittswahrscheinlichkeit</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6" name="Inhaltsplatzhalter 3"/>
          <p:cNvSpPr>
            <a:spLocks noGrp="1"/>
          </p:cNvSpPr>
          <p:nvPr>
            <p:ph idx="15"/>
          </p:nvPr>
        </p:nvSpPr>
        <p:spPr>
          <a:xfrm>
            <a:off x="334800" y="1333500"/>
            <a:ext cx="8391600" cy="484675"/>
          </a:xfrm>
        </p:spPr>
        <p:txBody>
          <a:bodyPr>
            <a:noAutofit/>
          </a:bodyPr>
          <a:lstStyle/>
          <a:p>
            <a:pPr marL="0" indent="0"/>
            <a:r>
              <a:rPr lang="de-DE" dirty="0"/>
              <a:t>Haben Sie schon einmal mit dem Gedanken gespielt, aus der katholischen Kirche auszutreten?</a:t>
            </a:r>
          </a:p>
        </p:txBody>
      </p:sp>
      <p:graphicFrame>
        <p:nvGraphicFramePr>
          <p:cNvPr id="2" name="Objekt 1"/>
          <p:cNvGraphicFramePr>
            <a:graphicFrameLocks/>
          </p:cNvGraphicFramePr>
          <p:nvPr>
            <p:custDataLst>
              <p:tags r:id="rId4"/>
            </p:custDataLst>
            <p:extLst>
              <p:ext uri="{D42A27DB-BD31-4B8C-83A1-F6EECF244321}">
                <p14:modId xmlns:p14="http://schemas.microsoft.com/office/powerpoint/2010/main" val="475720139"/>
              </p:ext>
            </p:extLst>
          </p:nvPr>
        </p:nvGraphicFramePr>
        <p:xfrm>
          <a:off x="4724401" y="1943100"/>
          <a:ext cx="4076647" cy="3143377"/>
        </p:xfrm>
        <a:graphic>
          <a:graphicData uri="http://schemas.openxmlformats.org/presentationml/2006/ole">
            <mc:AlternateContent xmlns:mc="http://schemas.openxmlformats.org/markup-compatibility/2006">
              <mc:Choice xmlns:v="urn:schemas-microsoft-com:vml" Requires="v">
                <p:oleObj spid="_x0000_s205859" name="Diagramm" r:id="rId21" imgW="4076647" imgH="3143377" progId="MSGraph.Chart.8">
                  <p:embed followColorScheme="full"/>
                </p:oleObj>
              </mc:Choice>
              <mc:Fallback>
                <p:oleObj name="Diagramm" r:id="rId21" imgW="4076647" imgH="3143377" progId="MSGraph.Chart.8">
                  <p:embed followColorScheme="full"/>
                  <p:pic>
                    <p:nvPicPr>
                      <p:cNvPr id="0" name="Picture 27"/>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724401" y="1943100"/>
                        <a:ext cx="4076647" cy="31433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platzhalter 14"/>
          <p:cNvSpPr>
            <a:spLocks noGrp="1"/>
          </p:cNvSpPr>
          <p:nvPr>
            <p:custDataLst>
              <p:tags r:id="rId5"/>
            </p:custDataLst>
          </p:nvPr>
        </p:nvSpPr>
        <p:spPr bwMode="auto">
          <a:xfrm>
            <a:off x="1171575" y="4065587"/>
            <a:ext cx="3306763" cy="35560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ts val="1400"/>
              </a:lnSpc>
              <a:spcBef>
                <a:spcPct val="0"/>
              </a:spcBef>
            </a:pPr>
            <a:r>
              <a:rPr lang="de-DE" sz="1400" b="0" dirty="0">
                <a:sym typeface="+mn-lt"/>
              </a:rPr>
              <a:t>Für mich habe ich die Entscheidung getroffen,</a:t>
            </a:r>
            <a:br>
              <a:rPr lang="de-DE" sz="1400" b="0" dirty="0">
                <a:sym typeface="+mn-lt"/>
              </a:rPr>
            </a:br>
            <a:r>
              <a:rPr lang="de-DE" sz="1400" b="0" dirty="0">
                <a:sym typeface="+mn-lt"/>
              </a:rPr>
              <a:t>dass ich sobald wie möglich austrete. </a:t>
            </a:r>
            <a:endParaRPr lang="de-DE" sz="1400" b="0" dirty="0">
              <a:solidFill>
                <a:schemeClr val="tx1"/>
              </a:solidFill>
              <a:sym typeface="+mn-lt"/>
            </a:endParaRPr>
          </a:p>
        </p:txBody>
      </p:sp>
      <p:sp>
        <p:nvSpPr>
          <p:cNvPr id="32" name="Textplatzhalter 27"/>
          <p:cNvSpPr>
            <a:spLocks noGrp="1"/>
          </p:cNvSpPr>
          <p:nvPr>
            <p:custDataLst>
              <p:tags r:id="rId6"/>
            </p:custDataLst>
          </p:nvPr>
        </p:nvSpPr>
        <p:spPr bwMode="gray">
          <a:xfrm>
            <a:off x="4779963" y="3646487"/>
            <a:ext cx="403225" cy="212725"/>
          </a:xfrm>
          <a:prstGeom prst="rect">
            <a:avLst/>
          </a:prstGeom>
          <a:solidFill>
            <a:srgbClr val="8EA5C7"/>
          </a:solidFill>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A6A05FD2-FE12-4518-A735-0733003273A2}" type="datetime'4'''',7''''''''''''''''''''''''''''''''''''''''%'">
              <a:rPr lang="en-US" sz="1400" b="0">
                <a:solidFill>
                  <a:schemeClr val="bg1"/>
                </a:solidFill>
              </a:rPr>
              <a:pPr marL="0" indent="0" algn="ctr">
                <a:spcBef>
                  <a:spcPct val="0"/>
                </a:spcBef>
              </a:pPr>
              <a:t>4,7%</a:t>
            </a:fld>
            <a:endParaRPr lang="de-DE" sz="1400" b="0" dirty="0">
              <a:solidFill>
                <a:schemeClr val="bg1"/>
              </a:solidFill>
              <a:sym typeface="+mn-lt"/>
            </a:endParaRPr>
          </a:p>
        </p:txBody>
      </p:sp>
      <p:sp>
        <p:nvSpPr>
          <p:cNvPr id="27" name="Textplatzhalter 22"/>
          <p:cNvSpPr>
            <a:spLocks noGrp="1"/>
          </p:cNvSpPr>
          <p:nvPr>
            <p:custDataLst>
              <p:tags r:id="rId7"/>
            </p:custDataLst>
          </p:nvPr>
        </p:nvSpPr>
        <p:spPr bwMode="gray">
          <a:xfrm>
            <a:off x="5121275" y="3155950"/>
            <a:ext cx="493713" cy="212725"/>
          </a:xfrm>
          <a:prstGeom prst="rect">
            <a:avLst/>
          </a:prstGeom>
          <a:noFill/>
          <a:extLst>
            <a:ext uri="{909E8E84-426E-40DD-AFC4-6F175D3DCCD1}">
              <a14:hiddenFill xmlns:a14="http://schemas.microsoft.com/office/drawing/2010/main">
                <a:solidFill>
                  <a:srgbClr val="8EA5C7"/>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64F578B-678D-49B2-A3CD-9C3E25042A23}" type="datetime'''1''''''5'''''''''''''''''''''''''''''''''''',''8''%'''''''">
              <a:rPr lang="en-US" sz="1400" b="0">
                <a:solidFill>
                  <a:schemeClr val="bg1"/>
                </a:solidFill>
              </a:rPr>
              <a:pPr marL="0" indent="0" algn="ctr">
                <a:spcBef>
                  <a:spcPct val="0"/>
                </a:spcBef>
              </a:pPr>
              <a:t>15,8%</a:t>
            </a:fld>
            <a:endParaRPr lang="de-DE" sz="1400" b="0" dirty="0">
              <a:solidFill>
                <a:schemeClr val="bg1"/>
              </a:solidFill>
              <a:sym typeface="+mn-lt"/>
            </a:endParaRPr>
          </a:p>
        </p:txBody>
      </p:sp>
      <p:sp useBgFill="1">
        <p:nvSpPr>
          <p:cNvPr id="26" name="Textplatzhalter 21"/>
          <p:cNvSpPr>
            <a:spLocks noGrp="1"/>
          </p:cNvSpPr>
          <p:nvPr>
            <p:custDataLst>
              <p:tags r:id="rId8"/>
            </p:custDataLst>
          </p:nvPr>
        </p:nvSpPr>
        <p:spPr bwMode="gray">
          <a:xfrm>
            <a:off x="4637088" y="4627562"/>
            <a:ext cx="403225" cy="212725"/>
          </a:xfrm>
          <a:prstGeom prst="rect">
            <a:avLst/>
          </a:prstGeom>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7305B524-A1C2-4B16-91AF-D00DB8887088}" type="datetime'''''0'''''''',''''''''5''''''''''''''%'''">
              <a:rPr lang="en-US" sz="1400" b="0">
                <a:solidFill>
                  <a:schemeClr val="tx1"/>
                </a:solidFill>
              </a:rPr>
              <a:pPr marL="0" indent="0" algn="ctr">
                <a:spcBef>
                  <a:spcPct val="0"/>
                </a:spcBef>
              </a:pPr>
              <a:t>0,5%</a:t>
            </a:fld>
            <a:endParaRPr lang="de-DE" sz="1400" b="0" dirty="0">
              <a:solidFill>
                <a:schemeClr val="tx1"/>
              </a:solidFill>
              <a:sym typeface="+mn-lt"/>
            </a:endParaRPr>
          </a:p>
        </p:txBody>
      </p:sp>
      <p:sp>
        <p:nvSpPr>
          <p:cNvPr id="18" name="Textplatzhalter 13"/>
          <p:cNvSpPr>
            <a:spLocks noGrp="1"/>
          </p:cNvSpPr>
          <p:nvPr>
            <p:custDataLst>
              <p:tags r:id="rId9"/>
            </p:custDataLst>
          </p:nvPr>
        </p:nvSpPr>
        <p:spPr bwMode="auto">
          <a:xfrm>
            <a:off x="331788" y="3575050"/>
            <a:ext cx="4146550" cy="35560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ts val="1400"/>
              </a:lnSpc>
              <a:spcBef>
                <a:spcPct val="0"/>
              </a:spcBef>
            </a:pPr>
            <a:r>
              <a:rPr lang="de-DE" sz="1400" b="0" dirty="0">
                <a:sym typeface="+mn-lt"/>
              </a:rPr>
              <a:t>Für mich habe ich die Entscheidung getroffen, demnächst</a:t>
            </a:r>
            <a:br>
              <a:rPr lang="de-DE" sz="1400" b="0" dirty="0">
                <a:sym typeface="+mn-lt"/>
              </a:rPr>
            </a:br>
            <a:r>
              <a:rPr lang="de-DE" sz="1400" b="0" dirty="0">
                <a:sym typeface="+mn-lt"/>
              </a:rPr>
              <a:t>eher auszutreten als weiterhin Mitglied zu bleiben. </a:t>
            </a:r>
            <a:endParaRPr lang="de-DE" sz="1400" b="0" dirty="0">
              <a:solidFill>
                <a:schemeClr val="tx1"/>
              </a:solidFill>
              <a:sym typeface="+mn-lt"/>
            </a:endParaRPr>
          </a:p>
        </p:txBody>
      </p:sp>
      <p:sp>
        <p:nvSpPr>
          <p:cNvPr id="20" name="Textplatzhalter 15"/>
          <p:cNvSpPr>
            <a:spLocks noGrp="1"/>
          </p:cNvSpPr>
          <p:nvPr>
            <p:custDataLst>
              <p:tags r:id="rId10"/>
            </p:custDataLst>
          </p:nvPr>
        </p:nvSpPr>
        <p:spPr bwMode="auto">
          <a:xfrm>
            <a:off x="2643188" y="4627562"/>
            <a:ext cx="183515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8A374F56-A6B8-4E70-AEB3-D40BA7C19EDE}" type="datetime'''W''ei''ß'' ''''n''''''''icht, kei''''ne'' ''A''''nga''be'''">
              <a:rPr lang="en-US" sz="1400" b="0">
                <a:solidFill>
                  <a:schemeClr val="tx1"/>
                </a:solidFill>
                <a:sym typeface="+mn-lt"/>
              </a:rPr>
              <a:pPr marL="0" indent="0" algn="r">
                <a:spcBef>
                  <a:spcPct val="0"/>
                </a:spcBef>
              </a:pPr>
              <a:t>Weiß nicht, keine Angabe</a:t>
            </a:fld>
            <a:endParaRPr lang="de-DE" sz="1400" b="0" dirty="0">
              <a:solidFill>
                <a:schemeClr val="tx1"/>
              </a:solidFill>
              <a:sym typeface="+mn-lt"/>
            </a:endParaRPr>
          </a:p>
        </p:txBody>
      </p:sp>
      <p:sp useBgFill="1">
        <p:nvSpPr>
          <p:cNvPr id="25" name="Textplatzhalter 20"/>
          <p:cNvSpPr>
            <a:spLocks noGrp="1"/>
          </p:cNvSpPr>
          <p:nvPr>
            <p:custDataLst>
              <p:tags r:id="rId11"/>
            </p:custDataLst>
          </p:nvPr>
        </p:nvSpPr>
        <p:spPr bwMode="gray">
          <a:xfrm>
            <a:off x="4637088" y="4137025"/>
            <a:ext cx="403225" cy="212725"/>
          </a:xfrm>
          <a:prstGeom prst="rect">
            <a:avLst/>
          </a:prstGeom>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F13517E-DD2C-46D0-9904-3837F9AC1D7D}" type="datetime'''''''''''''''''0'''''''''''''''''''''''',''6''''%'''''''''''">
              <a:rPr lang="en-US" sz="1400" b="0">
                <a:solidFill>
                  <a:schemeClr val="tx1"/>
                </a:solidFill>
              </a:rPr>
              <a:pPr marL="0" indent="0" algn="ctr">
                <a:spcBef>
                  <a:spcPct val="0"/>
                </a:spcBef>
              </a:pPr>
              <a:t>0,6%</a:t>
            </a:fld>
            <a:endParaRPr lang="de-DE" sz="1400" b="0" dirty="0">
              <a:solidFill>
                <a:schemeClr val="tx1"/>
              </a:solidFill>
              <a:sym typeface="+mn-lt"/>
            </a:endParaRPr>
          </a:p>
        </p:txBody>
      </p:sp>
      <p:sp>
        <p:nvSpPr>
          <p:cNvPr id="9" name="Textplatzhalter 3"/>
          <p:cNvSpPr>
            <a:spLocks noGrp="1"/>
          </p:cNvSpPr>
          <p:nvPr>
            <p:custDataLst>
              <p:tags r:id="rId12"/>
            </p:custDataLst>
          </p:nvPr>
        </p:nvSpPr>
        <p:spPr bwMode="auto">
          <a:xfrm>
            <a:off x="484188" y="2593975"/>
            <a:ext cx="3994150" cy="35560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ts val="1400"/>
              </a:lnSpc>
              <a:spcBef>
                <a:spcPct val="0"/>
              </a:spcBef>
            </a:pPr>
            <a:r>
              <a:rPr lang="de-DE" sz="1400" b="0" dirty="0">
                <a:solidFill>
                  <a:schemeClr val="tx1"/>
                </a:solidFill>
                <a:sym typeface="+mn-lt"/>
              </a:rPr>
              <a:t>Der Gedanke auszutreten ist mir schon mal gekommen,</a:t>
            </a:r>
            <a:br>
              <a:rPr lang="de-DE" sz="1400" b="0" dirty="0">
                <a:solidFill>
                  <a:schemeClr val="tx1"/>
                </a:solidFill>
                <a:sym typeface="+mn-lt"/>
              </a:rPr>
            </a:br>
            <a:r>
              <a:rPr lang="de-DE" sz="1400" b="0" dirty="0">
                <a:solidFill>
                  <a:schemeClr val="tx1"/>
                </a:solidFill>
                <a:sym typeface="+mn-lt"/>
              </a:rPr>
              <a:t>jedoch kommt es für mich eher nicht in Frage.</a:t>
            </a:r>
          </a:p>
        </p:txBody>
      </p:sp>
      <p:sp>
        <p:nvSpPr>
          <p:cNvPr id="10" name="Textplatzhalter 4"/>
          <p:cNvSpPr>
            <a:spLocks noGrp="1"/>
          </p:cNvSpPr>
          <p:nvPr>
            <p:custDataLst>
              <p:tags r:id="rId13"/>
            </p:custDataLst>
          </p:nvPr>
        </p:nvSpPr>
        <p:spPr bwMode="auto">
          <a:xfrm>
            <a:off x="1193800" y="3084512"/>
            <a:ext cx="3284538" cy="35560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ts val="1400"/>
              </a:lnSpc>
              <a:spcBef>
                <a:spcPct val="0"/>
              </a:spcBef>
            </a:pPr>
            <a:r>
              <a:rPr lang="de-DE" sz="1400" b="0" dirty="0">
                <a:sym typeface="+mn-lt"/>
              </a:rPr>
              <a:t>Hier und da denke ich über den Austritt nach,</a:t>
            </a:r>
            <a:br>
              <a:rPr lang="de-DE" sz="1400" b="0" dirty="0">
                <a:sym typeface="+mn-lt"/>
              </a:rPr>
            </a:br>
            <a:r>
              <a:rPr lang="de-DE" sz="1400" b="0" dirty="0">
                <a:sym typeface="+mn-lt"/>
              </a:rPr>
              <a:t>bin aber noch unentschlossen.</a:t>
            </a:r>
            <a:endParaRPr lang="de-DE" sz="1400" b="0" dirty="0">
              <a:solidFill>
                <a:schemeClr val="tx1"/>
              </a:solidFill>
              <a:sym typeface="+mn-lt"/>
            </a:endParaRPr>
          </a:p>
        </p:txBody>
      </p:sp>
      <p:sp>
        <p:nvSpPr>
          <p:cNvPr id="7" name="Textplatzhalter 2"/>
          <p:cNvSpPr>
            <a:spLocks noGrp="1"/>
          </p:cNvSpPr>
          <p:nvPr>
            <p:custDataLst>
              <p:tags r:id="rId14"/>
            </p:custDataLst>
          </p:nvPr>
        </p:nvSpPr>
        <p:spPr bwMode="auto">
          <a:xfrm>
            <a:off x="550863" y="2103437"/>
            <a:ext cx="3927475" cy="35560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ts val="1400"/>
              </a:lnSpc>
              <a:spcBef>
                <a:spcPct val="0"/>
              </a:spcBef>
            </a:pPr>
            <a:r>
              <a:rPr lang="de-DE" sz="1400" b="0" dirty="0"/>
              <a:t>Ein Kirchenaustritt kommt für mich grundsätzlich nicht</a:t>
            </a:r>
            <a:br>
              <a:rPr lang="de-DE" sz="1400" b="0" dirty="0"/>
            </a:br>
            <a:r>
              <a:rPr lang="de-DE" sz="1400" b="0" dirty="0"/>
              <a:t>in Frage.</a:t>
            </a:r>
            <a:endParaRPr lang="de-DE" sz="1400" b="0" dirty="0">
              <a:solidFill>
                <a:schemeClr val="tx1"/>
              </a:solidFill>
              <a:sym typeface="+mn-lt"/>
            </a:endParaRPr>
          </a:p>
        </p:txBody>
      </p:sp>
      <p:sp>
        <p:nvSpPr>
          <p:cNvPr id="31" name="Textplatzhalter 26"/>
          <p:cNvSpPr>
            <a:spLocks noGrp="1"/>
          </p:cNvSpPr>
          <p:nvPr>
            <p:custDataLst>
              <p:tags r:id="rId15"/>
            </p:custDataLst>
          </p:nvPr>
        </p:nvSpPr>
        <p:spPr bwMode="gray">
          <a:xfrm>
            <a:off x="5354638" y="2665412"/>
            <a:ext cx="493713" cy="212725"/>
          </a:xfrm>
          <a:prstGeom prst="rect">
            <a:avLst/>
          </a:prstGeom>
          <a:noFill/>
          <a:extLst>
            <a:ext uri="{909E8E84-426E-40DD-AFC4-6F175D3DCCD1}">
              <a14:hiddenFill xmlns:a14="http://schemas.microsoft.com/office/drawing/2010/main">
                <a:solidFill>
                  <a:srgbClr val="8EA5C7"/>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2D8C056A-BCB8-4139-9600-63B339295B87}" type="datetime'''''''''''''''''''''''''''''''''''22,''''''''''''5''''%'''''''">
              <a:rPr lang="en-US" sz="1400" b="0">
                <a:solidFill>
                  <a:schemeClr val="bg1"/>
                </a:solidFill>
              </a:rPr>
              <a:pPr marL="0" indent="0" algn="ctr">
                <a:spcBef>
                  <a:spcPct val="0"/>
                </a:spcBef>
              </a:pPr>
              <a:t>22,5%</a:t>
            </a:fld>
            <a:endParaRPr lang="de-DE" sz="1400" b="0" dirty="0">
              <a:solidFill>
                <a:schemeClr val="bg1"/>
              </a:solidFill>
              <a:sym typeface="+mn-lt"/>
            </a:endParaRPr>
          </a:p>
        </p:txBody>
      </p:sp>
      <p:sp>
        <p:nvSpPr>
          <p:cNvPr id="30" name="Textplatzhalter 25"/>
          <p:cNvSpPr>
            <a:spLocks noGrp="1"/>
          </p:cNvSpPr>
          <p:nvPr>
            <p:custDataLst>
              <p:tags r:id="rId16"/>
            </p:custDataLst>
          </p:nvPr>
        </p:nvSpPr>
        <p:spPr bwMode="gray">
          <a:xfrm>
            <a:off x="6511925" y="2174875"/>
            <a:ext cx="493713" cy="212725"/>
          </a:xfrm>
          <a:prstGeom prst="rect">
            <a:avLst/>
          </a:prstGeom>
          <a:noFill/>
          <a:extLst>
            <a:ext uri="{909E8E84-426E-40DD-AFC4-6F175D3DCCD1}">
              <a14:hiddenFill xmlns:a14="http://schemas.microsoft.com/office/drawing/2010/main">
                <a:solidFill>
                  <a:srgbClr val="8EA5C7"/>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9860B8AF-30C2-4AB8-82EF-E09212831A81}" type="datetime'''''5''''''''''''''''5'''''''''''',''9%'''''''''''''''''''''''">
              <a:rPr lang="en-US" sz="1400" b="0">
                <a:solidFill>
                  <a:schemeClr val="bg1"/>
                </a:solidFill>
              </a:rPr>
              <a:pPr marL="0" indent="0" algn="ctr">
                <a:spcBef>
                  <a:spcPct val="0"/>
                </a:spcBef>
              </a:pPr>
              <a:t>55,9%</a:t>
            </a:fld>
            <a:endParaRPr lang="de-DE" sz="1400" b="0" dirty="0">
              <a:solidFill>
                <a:schemeClr val="bg1"/>
              </a:solidFill>
              <a:latin typeface="Calibri" panose="020F0502020204030204" pitchFamily="34" charset="0"/>
              <a:sym typeface="Calibri" panose="020F0502020204030204" pitchFamily="34" charset="0"/>
            </a:endParaRPr>
          </a:p>
        </p:txBody>
      </p:sp>
      <p:sp>
        <p:nvSpPr>
          <p:cNvPr id="28" name="Textfeld 27"/>
          <p:cNvSpPr txBox="1"/>
          <p:nvPr/>
        </p:nvSpPr>
        <p:spPr>
          <a:xfrm>
            <a:off x="323528" y="4833937"/>
            <a:ext cx="637610" cy="251295"/>
          </a:xfrm>
          <a:prstGeom prst="rect">
            <a:avLst/>
          </a:prstGeom>
          <a:noFill/>
        </p:spPr>
        <p:txBody>
          <a:bodyPr wrap="none" lIns="0" tIns="0" rIns="0" bIns="0" rtlCol="0" anchor="ctr">
            <a:noAutofit/>
          </a:bodyPr>
          <a:lstStyle/>
          <a:p>
            <a:r>
              <a:rPr lang="de-DE" sz="1200" dirty="0">
                <a:solidFill>
                  <a:srgbClr val="595959"/>
                </a:solidFill>
                <a:latin typeface="+mj-lt"/>
              </a:rPr>
              <a:t>N: 1.000</a:t>
            </a:r>
          </a:p>
        </p:txBody>
      </p:sp>
      <p:sp>
        <p:nvSpPr>
          <p:cNvPr id="21" name="Rechteck 20"/>
          <p:cNvSpPr/>
          <p:nvPr/>
        </p:nvSpPr>
        <p:spPr>
          <a:xfrm>
            <a:off x="683568" y="5445224"/>
            <a:ext cx="8031835" cy="432048"/>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22% der Katholiken des Bistum Münsters sind austrittsgefährdet! </a:t>
            </a:r>
            <a:endParaRPr lang="de-DE" sz="1400" dirty="0">
              <a:solidFill>
                <a:srgbClr val="595959"/>
              </a:solidFill>
              <a:latin typeface="Century Gothic" pitchFamily="34" charset="0"/>
            </a:endParaRPr>
          </a:p>
        </p:txBody>
      </p:sp>
      <p:sp>
        <p:nvSpPr>
          <p:cNvPr id="22" name="Rechteck 21"/>
          <p:cNvSpPr/>
          <p:nvPr/>
        </p:nvSpPr>
        <p:spPr>
          <a:xfrm>
            <a:off x="333299" y="5445224"/>
            <a:ext cx="350268" cy="432048"/>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ingekerbter Richtungspfeil 22"/>
          <p:cNvSpPr/>
          <p:nvPr/>
        </p:nvSpPr>
        <p:spPr>
          <a:xfrm>
            <a:off x="398975" y="5505404"/>
            <a:ext cx="218917" cy="331772"/>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1004551002"/>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06882" name="think-cell Folie" r:id="rId19" imgW="360" imgH="360" progId="">
                  <p:embed/>
                </p:oleObj>
              </mc:Choice>
              <mc:Fallback>
                <p:oleObj name="think-cell Folie" r:id="rId19" imgW="360" imgH="360" progId="">
                  <p:embed/>
                  <p:pic>
                    <p:nvPicPr>
                      <p:cNvPr id="0" name="Picture 2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Austrittsgründe</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6" name="Inhaltsplatzhalter 3"/>
          <p:cNvSpPr>
            <a:spLocks noGrp="1"/>
          </p:cNvSpPr>
          <p:nvPr>
            <p:ph idx="15"/>
          </p:nvPr>
        </p:nvSpPr>
        <p:spPr>
          <a:xfrm>
            <a:off x="334800" y="1360487"/>
            <a:ext cx="8391600" cy="484675"/>
          </a:xfrm>
        </p:spPr>
        <p:txBody>
          <a:bodyPr>
            <a:noAutofit/>
          </a:bodyPr>
          <a:lstStyle/>
          <a:p>
            <a:pPr marL="0" indent="0"/>
            <a:r>
              <a:rPr lang="de-DE" dirty="0"/>
              <a:t>Was wären die Hauptgründe für Ihren Austritt?</a:t>
            </a:r>
          </a:p>
        </p:txBody>
      </p:sp>
      <p:graphicFrame>
        <p:nvGraphicFramePr>
          <p:cNvPr id="7" name="Objekt 6"/>
          <p:cNvGraphicFramePr>
            <a:graphicFrameLocks/>
          </p:cNvGraphicFramePr>
          <p:nvPr>
            <p:custDataLst>
              <p:tags r:id="rId4"/>
            </p:custDataLst>
            <p:extLst>
              <p:ext uri="{D42A27DB-BD31-4B8C-83A1-F6EECF244321}">
                <p14:modId xmlns:p14="http://schemas.microsoft.com/office/powerpoint/2010/main" val="2728835841"/>
              </p:ext>
            </p:extLst>
          </p:nvPr>
        </p:nvGraphicFramePr>
        <p:xfrm>
          <a:off x="4381500" y="1943100"/>
          <a:ext cx="4419600" cy="2886075"/>
        </p:xfrm>
        <a:graphic>
          <a:graphicData uri="http://schemas.openxmlformats.org/presentationml/2006/ole">
            <mc:AlternateContent xmlns:mc="http://schemas.openxmlformats.org/markup-compatibility/2006">
              <mc:Choice xmlns:v="urn:schemas-microsoft-com:vml" Requires="v">
                <p:oleObj spid="_x0000_s206883" name="Diagramm" r:id="rId21" imgW="4419472" imgH="2886130" progId="MSGraph.Chart.8">
                  <p:embed followColorScheme="full"/>
                </p:oleObj>
              </mc:Choice>
              <mc:Fallback>
                <p:oleObj name="Diagramm" r:id="rId21" imgW="4419472" imgH="2886130" progId="MSGraph.Chart.8">
                  <p:embed followColorScheme="full"/>
                  <p:pic>
                    <p:nvPicPr>
                      <p:cNvPr id="0" name="Picture 27"/>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381500" y="1943100"/>
                        <a:ext cx="4419600" cy="288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 name="Textplatzhalter 328"/>
          <p:cNvSpPr>
            <a:spLocks noGrp="1"/>
          </p:cNvSpPr>
          <p:nvPr>
            <p:custDataLst>
              <p:tags r:id="rId5"/>
            </p:custDataLst>
          </p:nvPr>
        </p:nvSpPr>
        <p:spPr bwMode="gray">
          <a:xfrm>
            <a:off x="5178425" y="3946525"/>
            <a:ext cx="493713"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2F3D22A3-BC06-464B-854C-D3782EDB80E2}" type="datetime'''''''''''''''''''''''''2''''''''''''''''4'''''',2''''''%'''''">
              <a:rPr lang="en-US" sz="1400" b="0">
                <a:solidFill>
                  <a:schemeClr val="bg1"/>
                </a:solidFill>
              </a:rPr>
              <a:pPr marL="0" indent="0" algn="ctr">
                <a:spcBef>
                  <a:spcPct val="0"/>
                </a:spcBef>
              </a:pPr>
              <a:t>24,2%</a:t>
            </a:fld>
            <a:endParaRPr lang="de-DE" sz="1400" b="0" dirty="0">
              <a:solidFill>
                <a:schemeClr val="bg1"/>
              </a:solidFill>
              <a:sym typeface="+mn-lt"/>
            </a:endParaRPr>
          </a:p>
        </p:txBody>
      </p:sp>
      <p:sp>
        <p:nvSpPr>
          <p:cNvPr id="47" name="Textplatzhalter 23"/>
          <p:cNvSpPr>
            <a:spLocks noGrp="1"/>
          </p:cNvSpPr>
          <p:nvPr>
            <p:custDataLst>
              <p:tags r:id="rId6"/>
            </p:custDataLst>
          </p:nvPr>
        </p:nvSpPr>
        <p:spPr bwMode="auto">
          <a:xfrm>
            <a:off x="1954213" y="4384675"/>
            <a:ext cx="2316163"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15A9A398-DBB3-4F45-96FA-D35F8446415E}" type="datetime'A''''ufg''rund ei''''''ner a''''nd''erer Re''lig''i''on'''">
              <a:rPr lang="en-US" sz="1400" b="0">
                <a:solidFill>
                  <a:schemeClr val="tx1"/>
                </a:solidFill>
              </a:rPr>
              <a:pPr marL="0" indent="0" algn="r">
                <a:spcBef>
                  <a:spcPct val="0"/>
                </a:spcBef>
              </a:pPr>
              <a:t>Aufgrund einer anderer Religion</a:t>
            </a:fld>
            <a:endParaRPr lang="de-DE" sz="1400" b="0" dirty="0">
              <a:solidFill>
                <a:schemeClr val="tx1"/>
              </a:solidFill>
              <a:sym typeface="+mn-lt"/>
            </a:endParaRPr>
          </a:p>
        </p:txBody>
      </p:sp>
      <p:sp>
        <p:nvSpPr>
          <p:cNvPr id="24" name="Textplatzhalter 11"/>
          <p:cNvSpPr>
            <a:spLocks noGrp="1"/>
          </p:cNvSpPr>
          <p:nvPr>
            <p:custDataLst>
              <p:tags r:id="rId7"/>
            </p:custDataLst>
          </p:nvPr>
        </p:nvSpPr>
        <p:spPr bwMode="auto">
          <a:xfrm>
            <a:off x="1971675" y="2184400"/>
            <a:ext cx="22987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3F8AA821-8234-46E4-BCE6-20DAB6AE9816}" type="datetime'Di''e ''Kirc''he is''t mir ''''''z''u rü''ckstän''''di''''g'">
              <a:rPr lang="en-US" sz="1400" b="0">
                <a:solidFill>
                  <a:schemeClr val="tx1"/>
                </a:solidFill>
                <a:latin typeface="Calibri" panose="020F0502020204030204" pitchFamily="34" charset="0"/>
                <a:sym typeface="Calibri" panose="020F0502020204030204" pitchFamily="34" charset="0"/>
              </a:rPr>
              <a:pPr marL="0" indent="0" algn="r">
                <a:spcBef>
                  <a:spcPct val="0"/>
                </a:spcBef>
              </a:pPr>
              <a:t>Die Kirche ist mir zu rückständig</a:t>
            </a:fld>
            <a:endParaRPr lang="de-DE" sz="1400" b="0" dirty="0">
              <a:solidFill>
                <a:schemeClr val="tx1"/>
              </a:solidFill>
              <a:latin typeface="Calibri" panose="020F0502020204030204" pitchFamily="34" charset="0"/>
              <a:sym typeface="Calibri" panose="020F0502020204030204" pitchFamily="34" charset="0"/>
            </a:endParaRPr>
          </a:p>
        </p:txBody>
      </p:sp>
      <p:sp>
        <p:nvSpPr>
          <p:cNvPr id="25" name="Textplatzhalter 12"/>
          <p:cNvSpPr>
            <a:spLocks noGrp="1"/>
          </p:cNvSpPr>
          <p:nvPr>
            <p:custDataLst>
              <p:tags r:id="rId8"/>
            </p:custDataLst>
          </p:nvPr>
        </p:nvSpPr>
        <p:spPr bwMode="gray">
          <a:xfrm>
            <a:off x="6359525" y="2184400"/>
            <a:ext cx="493713"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E435A002-6A8E-4D5A-9183-9CA43196CDAD}" type="datetime'''''''55'''''',''''''''''''''''5%'''''''''''">
              <a:rPr lang="en-US" sz="1400" b="0">
                <a:solidFill>
                  <a:schemeClr val="bg1"/>
                </a:solidFill>
                <a:latin typeface="Calibri" panose="020F0502020204030204" pitchFamily="34" charset="0"/>
                <a:sym typeface="Calibri" panose="020F0502020204030204" pitchFamily="34" charset="0"/>
              </a:rPr>
              <a:pPr marL="0" indent="0" algn="ctr">
                <a:spcBef>
                  <a:spcPct val="0"/>
                </a:spcBef>
              </a:pPr>
              <a:t>55,5%</a:t>
            </a:fld>
            <a:endParaRPr lang="de-DE" sz="1400" b="0" dirty="0">
              <a:solidFill>
                <a:schemeClr val="bg1"/>
              </a:solidFill>
              <a:latin typeface="Calibri" panose="020F0502020204030204" pitchFamily="34" charset="0"/>
              <a:sym typeface="Calibri" panose="020F0502020204030204" pitchFamily="34" charset="0"/>
            </a:endParaRPr>
          </a:p>
        </p:txBody>
      </p:sp>
      <p:sp>
        <p:nvSpPr>
          <p:cNvPr id="46" name="Textplatzhalter 22"/>
          <p:cNvSpPr>
            <a:spLocks noGrp="1"/>
          </p:cNvSpPr>
          <p:nvPr>
            <p:custDataLst>
              <p:tags r:id="rId9"/>
            </p:custDataLst>
          </p:nvPr>
        </p:nvSpPr>
        <p:spPr bwMode="auto">
          <a:xfrm>
            <a:off x="763588" y="3946525"/>
            <a:ext cx="350678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7DC0BAEC-31D0-4DD3-BFE0-E2A891977748}" type="datetime'Ich habe mich übe''r Ver''tret''er der ''Kirche ''geärgert'">
              <a:rPr lang="en-US" sz="1400" b="0">
                <a:solidFill>
                  <a:schemeClr val="tx1"/>
                </a:solidFill>
                <a:sym typeface="+mn-lt"/>
              </a:rPr>
              <a:pPr marL="0" indent="0" algn="r">
                <a:spcBef>
                  <a:spcPct val="0"/>
                </a:spcBef>
              </a:pPr>
              <a:t>Ich habe mich über Vertreter der Kirche geärgert</a:t>
            </a:fld>
            <a:endParaRPr lang="de-DE" sz="1400" b="0" dirty="0">
              <a:solidFill>
                <a:schemeClr val="tx1"/>
              </a:solidFill>
              <a:sym typeface="+mn-lt"/>
            </a:endParaRPr>
          </a:p>
        </p:txBody>
      </p:sp>
      <p:sp useBgFill="1">
        <p:nvSpPr>
          <p:cNvPr id="134" name="Textplatzhalter 329"/>
          <p:cNvSpPr>
            <a:spLocks noGrp="1"/>
          </p:cNvSpPr>
          <p:nvPr>
            <p:custDataLst>
              <p:tags r:id="rId10"/>
            </p:custDataLst>
          </p:nvPr>
        </p:nvSpPr>
        <p:spPr bwMode="gray">
          <a:xfrm>
            <a:off x="4403725" y="4384675"/>
            <a:ext cx="403225" cy="212725"/>
          </a:xfrm>
          <a:prstGeom prst="rect">
            <a:avLst/>
          </a:prstGeom>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4904E15B-83CC-4B16-845A-DD5BA1ECBF88}" type="datetime'''''''''''''''''''''''''''''2,''''''''''''4%'''">
              <a:rPr lang="en-US" sz="1400" b="0">
                <a:solidFill>
                  <a:schemeClr val="tx1"/>
                </a:solidFill>
              </a:rPr>
              <a:pPr marL="0" indent="0" algn="ctr">
                <a:spcBef>
                  <a:spcPct val="0"/>
                </a:spcBef>
              </a:pPr>
              <a:t>2,4%</a:t>
            </a:fld>
            <a:endParaRPr lang="de-DE" sz="1400" b="0" dirty="0">
              <a:solidFill>
                <a:schemeClr val="tx1"/>
              </a:solidFill>
              <a:sym typeface="+mn-lt"/>
            </a:endParaRPr>
          </a:p>
        </p:txBody>
      </p:sp>
      <p:sp>
        <p:nvSpPr>
          <p:cNvPr id="45" name="Textplatzhalter 21"/>
          <p:cNvSpPr>
            <a:spLocks noGrp="1"/>
          </p:cNvSpPr>
          <p:nvPr>
            <p:custDataLst>
              <p:tags r:id="rId11"/>
            </p:custDataLst>
          </p:nvPr>
        </p:nvSpPr>
        <p:spPr bwMode="auto">
          <a:xfrm>
            <a:off x="457200" y="3508375"/>
            <a:ext cx="3813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682CA151-6731-4EF4-A23F-C61FB01C21B5}" type="datetime'Ich habe'' mich über die Kirche als In''stit''ution geärgert'">
              <a:rPr lang="en-US" sz="1400" b="0">
                <a:solidFill>
                  <a:schemeClr val="tx1"/>
                </a:solidFill>
                <a:sym typeface="+mn-lt"/>
              </a:rPr>
              <a:pPr marL="0" indent="0" algn="r">
                <a:spcBef>
                  <a:spcPct val="0"/>
                </a:spcBef>
              </a:pPr>
              <a:t>Ich habe mich über die Kirche als Institution geärgert</a:t>
            </a:fld>
            <a:endParaRPr lang="de-DE" sz="1400" b="0" dirty="0">
              <a:solidFill>
                <a:schemeClr val="tx1"/>
              </a:solidFill>
              <a:sym typeface="+mn-lt"/>
            </a:endParaRPr>
          </a:p>
        </p:txBody>
      </p:sp>
      <p:sp>
        <p:nvSpPr>
          <p:cNvPr id="44" name="Textplatzhalter 20"/>
          <p:cNvSpPr>
            <a:spLocks noGrp="1"/>
          </p:cNvSpPr>
          <p:nvPr>
            <p:custDataLst>
              <p:tags r:id="rId12"/>
            </p:custDataLst>
          </p:nvPr>
        </p:nvSpPr>
        <p:spPr bwMode="auto">
          <a:xfrm>
            <a:off x="1897063" y="3065463"/>
            <a:ext cx="2373313"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D7BC415B-04AC-4CEE-953D-55830B7D50BE}" type="datetime'Ich b''''i''n von'''' ''''der'' ''''Kirc''he ''enttäus''''cht'">
              <a:rPr lang="en-US" sz="1400" b="0">
                <a:solidFill>
                  <a:schemeClr val="tx1"/>
                </a:solidFill>
              </a:rPr>
              <a:pPr marL="0" indent="0" algn="r">
                <a:spcBef>
                  <a:spcPct val="0"/>
                </a:spcBef>
              </a:pPr>
              <a:t>Ich bin von der Kirche enttäuscht</a:t>
            </a:fld>
            <a:endParaRPr lang="de-DE" sz="1400" b="0" dirty="0">
              <a:solidFill>
                <a:schemeClr val="tx1"/>
              </a:solidFill>
              <a:sym typeface="+mn-lt"/>
            </a:endParaRPr>
          </a:p>
        </p:txBody>
      </p:sp>
      <p:sp>
        <p:nvSpPr>
          <p:cNvPr id="43" name="Textplatzhalter 19"/>
          <p:cNvSpPr>
            <a:spLocks noGrp="1"/>
          </p:cNvSpPr>
          <p:nvPr>
            <p:custDataLst>
              <p:tags r:id="rId13"/>
            </p:custDataLst>
          </p:nvPr>
        </p:nvSpPr>
        <p:spPr bwMode="auto">
          <a:xfrm>
            <a:off x="2987675" y="2622550"/>
            <a:ext cx="12827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pPr>
            <a:fld id="{D0E8A9B4-ECEE-425F-A92C-0BCA152852DB}" type="datetime'''''D''''''''i''e K''''''''ir''''c''h''ens''te''''ue''''r'''''">
              <a:rPr lang="en-US" sz="1400" b="0">
                <a:solidFill>
                  <a:schemeClr val="tx1"/>
                </a:solidFill>
                <a:sym typeface="+mn-lt"/>
              </a:rPr>
              <a:pPr marL="0" indent="0" algn="r">
                <a:spcBef>
                  <a:spcPct val="0"/>
                </a:spcBef>
              </a:pPr>
              <a:t>Die Kirchensteuer</a:t>
            </a:fld>
            <a:endParaRPr lang="de-DE" sz="1400" b="0" dirty="0">
              <a:solidFill>
                <a:schemeClr val="tx1"/>
              </a:solidFill>
              <a:sym typeface="+mn-lt"/>
            </a:endParaRPr>
          </a:p>
        </p:txBody>
      </p:sp>
      <p:sp>
        <p:nvSpPr>
          <p:cNvPr id="132" name="Textplatzhalter 327"/>
          <p:cNvSpPr>
            <a:spLocks noGrp="1"/>
          </p:cNvSpPr>
          <p:nvPr>
            <p:custDataLst>
              <p:tags r:id="rId14"/>
            </p:custDataLst>
          </p:nvPr>
        </p:nvSpPr>
        <p:spPr bwMode="gray">
          <a:xfrm>
            <a:off x="5216525" y="3508375"/>
            <a:ext cx="493713"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A7C00CF-6D2F-478F-91C5-42F0E50B0A32}" type="datetime'''''2''''5'''''',''''''''''''''1%'''''''''''''''''''''">
              <a:rPr lang="en-US" sz="1400" b="0">
                <a:solidFill>
                  <a:schemeClr val="bg1"/>
                </a:solidFill>
              </a:rPr>
              <a:pPr marL="0" indent="0" algn="ctr">
                <a:spcBef>
                  <a:spcPct val="0"/>
                </a:spcBef>
              </a:pPr>
              <a:t>25,1%</a:t>
            </a:fld>
            <a:endParaRPr lang="de-DE" sz="1400" b="0" dirty="0">
              <a:solidFill>
                <a:schemeClr val="bg1"/>
              </a:solidFill>
              <a:sym typeface="+mn-lt"/>
            </a:endParaRPr>
          </a:p>
        </p:txBody>
      </p:sp>
      <p:sp>
        <p:nvSpPr>
          <p:cNvPr id="131" name="Textplatzhalter 326"/>
          <p:cNvSpPr>
            <a:spLocks noGrp="1"/>
          </p:cNvSpPr>
          <p:nvPr>
            <p:custDataLst>
              <p:tags r:id="rId15"/>
            </p:custDataLst>
          </p:nvPr>
        </p:nvSpPr>
        <p:spPr bwMode="gray">
          <a:xfrm>
            <a:off x="5645150" y="3065463"/>
            <a:ext cx="493713" cy="212725"/>
          </a:xfrm>
          <a:prstGeom prst="rect">
            <a:avLst/>
          </a:prstGeom>
          <a:noFill/>
          <a:extLst>
            <a:ext uri="{909E8E84-426E-40DD-AFC4-6F175D3DCCD1}">
              <a14:hiddenFill xmlns:a14="http://schemas.microsoft.com/office/drawing/2010/main">
                <a:solidFill>
                  <a:schemeClr val="accent1"/>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226D0056-5C2A-41BC-821C-21DDEA5DF153}" type="datetime'3''''6'''''''',''''''''''''''''''''5''''''''%'''''''''''">
              <a:rPr lang="en-US" sz="1400" b="0">
                <a:solidFill>
                  <a:schemeClr val="bg1"/>
                </a:solidFill>
              </a:rPr>
              <a:pPr marL="0" indent="0" algn="ctr">
                <a:spcBef>
                  <a:spcPct val="0"/>
                </a:spcBef>
              </a:pPr>
              <a:t>36,5%</a:t>
            </a:fld>
            <a:endParaRPr lang="de-DE" sz="1400" b="0" dirty="0">
              <a:solidFill>
                <a:schemeClr val="bg1"/>
              </a:solidFill>
              <a:sym typeface="+mn-lt"/>
            </a:endParaRPr>
          </a:p>
        </p:txBody>
      </p:sp>
      <p:sp>
        <p:nvSpPr>
          <p:cNvPr id="130" name="Textplatzhalter 325"/>
          <p:cNvSpPr>
            <a:spLocks noGrp="1"/>
          </p:cNvSpPr>
          <p:nvPr>
            <p:custDataLst>
              <p:tags r:id="rId16"/>
            </p:custDataLst>
          </p:nvPr>
        </p:nvSpPr>
        <p:spPr bwMode="gray">
          <a:xfrm>
            <a:off x="5768975" y="2622550"/>
            <a:ext cx="493713"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3"/>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4"/>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335A5E47-E627-4AAB-B447-75BFF54DE9D3}" type="datetime'''''''''''''''3''9'',''''''8''''''''''''''''''''%'''''''''''">
              <a:rPr lang="en-US" sz="1400" b="0">
                <a:solidFill>
                  <a:schemeClr val="bg1"/>
                </a:solidFill>
              </a:rPr>
              <a:pPr marL="0" indent="0" algn="ctr">
                <a:spcBef>
                  <a:spcPct val="0"/>
                </a:spcBef>
              </a:pPr>
              <a:t>39,8%</a:t>
            </a:fld>
            <a:endParaRPr lang="de-DE" sz="1400" b="0" dirty="0">
              <a:solidFill>
                <a:schemeClr val="bg1"/>
              </a:solidFill>
              <a:latin typeface="Calibri" panose="020F0502020204030204" pitchFamily="34" charset="0"/>
              <a:sym typeface="Calibri" panose="020F0502020204030204" pitchFamily="34" charset="0"/>
            </a:endParaRPr>
          </a:p>
        </p:txBody>
      </p:sp>
      <p:sp>
        <p:nvSpPr>
          <p:cNvPr id="59" name="Textfeld 58"/>
          <p:cNvSpPr txBox="1"/>
          <p:nvPr/>
        </p:nvSpPr>
        <p:spPr>
          <a:xfrm>
            <a:off x="333299" y="4410075"/>
            <a:ext cx="637610" cy="251295"/>
          </a:xfrm>
          <a:prstGeom prst="rect">
            <a:avLst/>
          </a:prstGeom>
          <a:noFill/>
        </p:spPr>
        <p:txBody>
          <a:bodyPr wrap="none" lIns="0" tIns="0" rIns="0" bIns="0" rtlCol="0" anchor="ctr">
            <a:noAutofit/>
          </a:bodyPr>
          <a:lstStyle/>
          <a:p>
            <a:r>
              <a:rPr lang="de-DE" sz="1200" dirty="0">
                <a:solidFill>
                  <a:srgbClr val="595959"/>
                </a:solidFill>
                <a:latin typeface="+mj-lt"/>
              </a:rPr>
              <a:t>N: 211</a:t>
            </a:r>
          </a:p>
        </p:txBody>
      </p:sp>
      <p:sp>
        <p:nvSpPr>
          <p:cNvPr id="20" name="Rechteck 19"/>
          <p:cNvSpPr/>
          <p:nvPr/>
        </p:nvSpPr>
        <p:spPr>
          <a:xfrm>
            <a:off x="683568" y="5445224"/>
            <a:ext cx="8031835" cy="576064"/>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Der Hauptgrund für einen etwaigen Kirchenaustritt ist die Rückständigkeit der Kirche, gefolgt von der Kirchensteuer und der Enttäuschung durch die Kirche.  </a:t>
            </a:r>
            <a:endParaRPr lang="de-DE" sz="1400" dirty="0">
              <a:solidFill>
                <a:srgbClr val="595959"/>
              </a:solidFill>
              <a:latin typeface="Century Gothic" pitchFamily="34" charset="0"/>
            </a:endParaRPr>
          </a:p>
        </p:txBody>
      </p:sp>
      <p:sp>
        <p:nvSpPr>
          <p:cNvPr id="21" name="Rechteck 20"/>
          <p:cNvSpPr/>
          <p:nvPr/>
        </p:nvSpPr>
        <p:spPr>
          <a:xfrm>
            <a:off x="333299" y="5445224"/>
            <a:ext cx="350268" cy="576064"/>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ingekerbter Richtungspfeil 21"/>
          <p:cNvSpPr/>
          <p:nvPr/>
        </p:nvSpPr>
        <p:spPr>
          <a:xfrm>
            <a:off x="398975" y="5505403"/>
            <a:ext cx="218917" cy="442362"/>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3995738" y="4627052"/>
            <a:ext cx="5040312" cy="1123384"/>
          </a:xfrm>
          <a:prstGeom prst="rect">
            <a:avLst/>
          </a:prstGeom>
          <a:noFill/>
          <a:ln w="9525">
            <a:noFill/>
            <a:miter lim="800000"/>
            <a:headEnd/>
            <a:tailEnd/>
          </a:ln>
        </p:spPr>
        <p:txBody>
          <a:bodyPr anchor="ctr">
            <a:spAutoFit/>
          </a:bodyPr>
          <a:lstStyle/>
          <a:p>
            <a:r>
              <a:rPr lang="de-DE" sz="1700" dirty="0">
                <a:solidFill>
                  <a:srgbClr val="595959"/>
                </a:solidFill>
                <a:latin typeface="Century Gothic" pitchFamily="34" charset="0"/>
              </a:rPr>
              <a:t>Prof. Dr. Tim Eberhardt</a:t>
            </a:r>
          </a:p>
          <a:p>
            <a:pPr eaLnBrk="0" hangingPunct="0"/>
            <a:r>
              <a:rPr lang="de-DE" sz="1700" dirty="0">
                <a:solidFill>
                  <a:srgbClr val="595959"/>
                </a:solidFill>
                <a:latin typeface="Century Gothic" pitchFamily="34" charset="0"/>
              </a:rPr>
              <a:t>Geschäftsführer</a:t>
            </a:r>
          </a:p>
          <a:p>
            <a:pPr eaLnBrk="0" hangingPunct="0"/>
            <a:r>
              <a:rPr lang="de-DE" sz="1700" dirty="0">
                <a:solidFill>
                  <a:srgbClr val="595959"/>
                </a:solidFill>
                <a:latin typeface="Century Gothic" pitchFamily="34" charset="0"/>
              </a:rPr>
              <a:t>Mail: </a:t>
            </a:r>
            <a:r>
              <a:rPr lang="de-DE" sz="1700" dirty="0">
                <a:solidFill>
                  <a:srgbClr val="595959"/>
                </a:solidFill>
                <a:latin typeface="Century Gothic" pitchFamily="34" charset="0"/>
                <a:hlinkClick r:id="rId3"/>
              </a:rPr>
              <a:t>tim.eberhardt@muenster-research.de</a:t>
            </a:r>
            <a:endParaRPr lang="de-DE" sz="1700" dirty="0">
              <a:solidFill>
                <a:srgbClr val="595959"/>
              </a:solidFill>
              <a:latin typeface="Century Gothic" pitchFamily="34" charset="0"/>
            </a:endParaRPr>
          </a:p>
          <a:p>
            <a:pPr eaLnBrk="0" hangingPunct="0"/>
            <a:endParaRPr lang="de-DE" sz="1600" dirty="0">
              <a:cs typeface="Arial" charset="0"/>
            </a:endParaRPr>
          </a:p>
        </p:txBody>
      </p:sp>
      <p:pic>
        <p:nvPicPr>
          <p:cNvPr id="17411" name="Picture 6" descr="D:\F&amp;C\Vertrauensbarometer\PowerPoint_Master_200906\Material\Logo_MRI.jpg"/>
          <p:cNvPicPr>
            <a:picLocks noChangeAspect="1" noChangeArrowheads="1"/>
          </p:cNvPicPr>
          <p:nvPr/>
        </p:nvPicPr>
        <p:blipFill>
          <a:blip r:embed="rId4" cstate="print"/>
          <a:srcRect/>
          <a:stretch>
            <a:fillRect/>
          </a:stretch>
        </p:blipFill>
        <p:spPr bwMode="auto">
          <a:xfrm>
            <a:off x="684213" y="1831975"/>
            <a:ext cx="2519362" cy="2173288"/>
          </a:xfrm>
          <a:prstGeom prst="rect">
            <a:avLst/>
          </a:prstGeom>
          <a:noFill/>
          <a:ln w="9525">
            <a:noFill/>
            <a:miter lim="800000"/>
            <a:headEnd/>
            <a:tailEnd/>
          </a:ln>
        </p:spPr>
      </p:pic>
      <p:sp>
        <p:nvSpPr>
          <p:cNvPr id="17412" name="Rechteck 7"/>
          <p:cNvSpPr>
            <a:spLocks noChangeArrowheads="1"/>
          </p:cNvSpPr>
          <p:nvPr/>
        </p:nvSpPr>
        <p:spPr bwMode="auto">
          <a:xfrm>
            <a:off x="539750" y="4508500"/>
            <a:ext cx="2795588" cy="647700"/>
          </a:xfrm>
          <a:prstGeom prst="rect">
            <a:avLst/>
          </a:prstGeom>
          <a:noFill/>
          <a:ln w="9525">
            <a:noFill/>
            <a:miter lim="800000"/>
            <a:headEnd/>
            <a:tailEnd/>
          </a:ln>
        </p:spPr>
        <p:txBody>
          <a:bodyPr wrap="none">
            <a:spAutoFit/>
          </a:bodyPr>
          <a:lstStyle/>
          <a:p>
            <a:pPr eaLnBrk="0" hangingPunct="0"/>
            <a:endParaRPr lang="en-US">
              <a:latin typeface="Calibri" pitchFamily="34" charset="0"/>
              <a:ea typeface="Calibri" pitchFamily="34" charset="0"/>
              <a:cs typeface="Arial" charset="0"/>
              <a:hlinkClick r:id="rId5"/>
            </a:endParaRPr>
          </a:p>
          <a:p>
            <a:pPr eaLnBrk="0" hangingPunct="0"/>
            <a:r>
              <a:rPr lang="en-US">
                <a:latin typeface="Calibri" pitchFamily="34" charset="0"/>
                <a:ea typeface="Calibri" pitchFamily="34" charset="0"/>
                <a:cs typeface="Arial" charset="0"/>
                <a:hlinkClick r:id="rId5"/>
              </a:rPr>
              <a:t>www.muenster-research.de</a:t>
            </a:r>
            <a:endParaRPr lang="de-DE">
              <a:ea typeface="Calibri" pitchFamily="34" charset="0"/>
              <a:cs typeface="Arial" charset="0"/>
            </a:endParaRPr>
          </a:p>
        </p:txBody>
      </p:sp>
      <p:sp>
        <p:nvSpPr>
          <p:cNvPr id="17413" name="Rechteck 8"/>
          <p:cNvSpPr>
            <a:spLocks noChangeArrowheads="1"/>
          </p:cNvSpPr>
          <p:nvPr/>
        </p:nvSpPr>
        <p:spPr bwMode="auto">
          <a:xfrm>
            <a:off x="611188" y="4356100"/>
            <a:ext cx="2690812" cy="368300"/>
          </a:xfrm>
          <a:prstGeom prst="rect">
            <a:avLst/>
          </a:prstGeom>
          <a:noFill/>
          <a:ln w="9525">
            <a:noFill/>
            <a:miter lim="800000"/>
            <a:headEnd/>
            <a:tailEnd/>
          </a:ln>
        </p:spPr>
        <p:txBody>
          <a:bodyPr wrap="none">
            <a:spAutoFit/>
          </a:bodyPr>
          <a:lstStyle/>
          <a:p>
            <a:r>
              <a:rPr lang="de-DE" sz="1700" i="1">
                <a:solidFill>
                  <a:srgbClr val="595959"/>
                </a:solidFill>
                <a:latin typeface="Century Gothic" pitchFamily="34" charset="0"/>
              </a:rPr>
              <a:t>Erfahren Sie mehr unter</a:t>
            </a:r>
            <a:r>
              <a:rPr lang="de-DE" i="1"/>
              <a:t>:</a:t>
            </a:r>
          </a:p>
        </p:txBody>
      </p:sp>
      <p:sp>
        <p:nvSpPr>
          <p:cNvPr id="17414" name="Titel 5"/>
          <p:cNvSpPr>
            <a:spLocks noGrp="1"/>
          </p:cNvSpPr>
          <p:nvPr>
            <p:ph type="title"/>
          </p:nvPr>
        </p:nvSpPr>
        <p:spPr bwMode="auto">
          <a:xfrm>
            <a:off x="603250" y="263525"/>
            <a:ext cx="6705600" cy="428625"/>
          </a:xfrm>
          <a:noFill/>
          <a:ln>
            <a:miter lim="800000"/>
            <a:headEnd/>
            <a:tailEnd/>
          </a:ln>
        </p:spPr>
        <p:txBody>
          <a:bodyPr vert="horz" wrap="square" lIns="91440" tIns="45720" rIns="91440" bIns="45720" numCol="1" anchor="t" anchorCtr="0" compatLnSpc="1">
            <a:prstTxWarp prst="textNoShape">
              <a:avLst/>
            </a:prstTxWarp>
          </a:bodyPr>
          <a:lstStyle/>
          <a:p>
            <a:r>
              <a:rPr lang="de-DE"/>
              <a:t>Ihr Kontakt</a:t>
            </a:r>
          </a:p>
        </p:txBody>
      </p:sp>
      <p:pic>
        <p:nvPicPr>
          <p:cNvPr id="17415" name="Picture 2" descr="Münster Research Institute"/>
          <p:cNvPicPr>
            <a:picLocks noChangeAspect="1" noChangeArrowheads="1"/>
          </p:cNvPicPr>
          <p:nvPr/>
        </p:nvPicPr>
        <p:blipFill>
          <a:blip r:embed="rId6" cstate="print"/>
          <a:srcRect/>
          <a:stretch>
            <a:fillRect/>
          </a:stretch>
        </p:blipFill>
        <p:spPr bwMode="auto">
          <a:xfrm>
            <a:off x="4103688" y="1628775"/>
            <a:ext cx="5040312" cy="2520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kt 16" hidden="1"/>
          <p:cNvGraphicFramePr>
            <a:graphicFrameLocks noChangeAspect="1"/>
          </p:cNvGraphicFramePr>
          <p:nvPr>
            <p:custDataLst>
              <p:tags r:id="rId2"/>
            </p:custDataLst>
            <p:extLst>
              <p:ext uri="{D42A27DB-BD31-4B8C-83A1-F6EECF244321}">
                <p14:modId xmlns:p14="http://schemas.microsoft.com/office/powerpoint/2010/main" val="1892279853"/>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304135" name="think-cell Folie" r:id="rId6" imgW="360" imgH="360" progId="">
                  <p:embed/>
                </p:oleObj>
              </mc:Choice>
              <mc:Fallback>
                <p:oleObj name="think-cell Folie" r:id="rId6" imgW="360" imgH="36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600">
              <a:latin typeface="Calibri" panose="020F0502020204030204" pitchFamily="34" charset="0"/>
              <a:sym typeface="Calibri" panose="020F0502020204030204" pitchFamily="34" charset="0"/>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Management Summary  </a:t>
            </a:r>
            <a:endParaRPr lang="de-DE" sz="1900" b="1" dirty="0">
              <a:solidFill>
                <a:schemeClr val="bg1"/>
              </a:solidFill>
              <a:latin typeface="Century Gothic" pitchFamily="34" charset="0"/>
            </a:endParaRPr>
          </a:p>
        </p:txBody>
      </p:sp>
      <p:sp>
        <p:nvSpPr>
          <p:cNvPr id="20" name="Textfeld 19"/>
          <p:cNvSpPr txBox="1"/>
          <p:nvPr/>
        </p:nvSpPr>
        <p:spPr>
          <a:xfrm>
            <a:off x="323528" y="1917070"/>
            <a:ext cx="8640960" cy="3272691"/>
          </a:xfrm>
          <a:prstGeom prst="rect">
            <a:avLst/>
          </a:prstGeom>
          <a:noFill/>
        </p:spPr>
        <p:txBody>
          <a:bodyPr wrap="square" rtlCol="0">
            <a:spAutoFit/>
          </a:bodyPr>
          <a:lstStyle/>
          <a:p>
            <a:pPr marL="268288" indent="-268288">
              <a:lnSpc>
                <a:spcPts val="2500"/>
              </a:lnSpc>
              <a:spcAft>
                <a:spcPts val="1200"/>
              </a:spcAft>
              <a:buClr>
                <a:schemeClr val="accent5">
                  <a:lumMod val="75000"/>
                </a:schemeClr>
              </a:buClr>
              <a:buFont typeface="Wingdings" pitchFamily="2" charset="2"/>
              <a:buChar char="Ø"/>
            </a:pPr>
            <a:r>
              <a:rPr lang="de-DE" dirty="0">
                <a:solidFill>
                  <a:schemeClr val="bg2">
                    <a:lumMod val="10000"/>
                  </a:schemeClr>
                </a:solidFill>
              </a:rPr>
              <a:t>Die Zufriedenheit mit der Institution „Katholische Kirche“ ist aus Sicht der Gläubigen in einem kritischen Zustand. </a:t>
            </a:r>
          </a:p>
          <a:p>
            <a:pPr marL="268288" indent="-268288">
              <a:lnSpc>
                <a:spcPts val="2500"/>
              </a:lnSpc>
              <a:spcAft>
                <a:spcPts val="1200"/>
              </a:spcAft>
              <a:buClr>
                <a:schemeClr val="accent5">
                  <a:lumMod val="75000"/>
                </a:schemeClr>
              </a:buClr>
              <a:buFont typeface="Wingdings" pitchFamily="2" charset="2"/>
              <a:buChar char="Ø"/>
            </a:pPr>
            <a:endParaRPr lang="de-DE" dirty="0">
              <a:solidFill>
                <a:schemeClr val="bg2">
                  <a:lumMod val="10000"/>
                </a:schemeClr>
              </a:solidFill>
            </a:endParaRPr>
          </a:p>
          <a:p>
            <a:pPr marL="268288" indent="-268288">
              <a:lnSpc>
                <a:spcPts val="2500"/>
              </a:lnSpc>
              <a:spcAft>
                <a:spcPts val="1200"/>
              </a:spcAft>
              <a:buClr>
                <a:schemeClr val="accent5">
                  <a:lumMod val="75000"/>
                </a:schemeClr>
              </a:buClr>
              <a:buFont typeface="Wingdings" pitchFamily="2" charset="2"/>
              <a:buChar char="Ø"/>
            </a:pPr>
            <a:r>
              <a:rPr lang="de-DE" dirty="0">
                <a:solidFill>
                  <a:schemeClr val="bg2">
                    <a:lumMod val="10000"/>
                  </a:schemeClr>
                </a:solidFill>
              </a:rPr>
              <a:t>Die Mitarbeiter beurteilen den Zustand sogar noch kritischer als er es tatsächlich ist. </a:t>
            </a:r>
          </a:p>
          <a:p>
            <a:pPr marL="268288" indent="-268288">
              <a:lnSpc>
                <a:spcPts val="2500"/>
              </a:lnSpc>
              <a:spcAft>
                <a:spcPts val="1200"/>
              </a:spcAft>
              <a:buClr>
                <a:schemeClr val="accent5">
                  <a:lumMod val="75000"/>
                </a:schemeClr>
              </a:buClr>
              <a:buFont typeface="Wingdings" pitchFamily="2" charset="2"/>
              <a:buChar char="Ø"/>
            </a:pPr>
            <a:endParaRPr lang="de-DE" dirty="0">
              <a:solidFill>
                <a:schemeClr val="bg2">
                  <a:lumMod val="10000"/>
                </a:schemeClr>
              </a:solidFill>
            </a:endParaRPr>
          </a:p>
          <a:p>
            <a:pPr marL="268288" indent="-268288">
              <a:lnSpc>
                <a:spcPts val="2500"/>
              </a:lnSpc>
              <a:spcAft>
                <a:spcPts val="1200"/>
              </a:spcAft>
              <a:buClr>
                <a:schemeClr val="accent5">
                  <a:lumMod val="75000"/>
                </a:schemeClr>
              </a:buClr>
              <a:buFont typeface="Wingdings" pitchFamily="2" charset="2"/>
              <a:buChar char="Ø"/>
            </a:pPr>
            <a:r>
              <a:rPr lang="de-DE" u="sng" dirty="0">
                <a:solidFill>
                  <a:schemeClr val="bg2">
                    <a:lumMod val="10000"/>
                  </a:schemeClr>
                </a:solidFill>
              </a:rPr>
              <a:t>Aber</a:t>
            </a:r>
            <a:r>
              <a:rPr lang="de-DE" dirty="0">
                <a:solidFill>
                  <a:schemeClr val="bg2">
                    <a:lumMod val="10000"/>
                  </a:schemeClr>
                </a:solidFill>
              </a:rPr>
              <a:t>: Die Daten liefern zahlreiche Ansatzpunkte um die Zufriedenheit der Gläubigen im Bistum zu verbessern. </a:t>
            </a:r>
          </a:p>
        </p:txBody>
      </p:sp>
    </p:spTree>
    <p:extLst>
      <p:ext uri="{BB962C8B-B14F-4D97-AF65-F5344CB8AC3E}">
        <p14:creationId xmlns:p14="http://schemas.microsoft.com/office/powerpoint/2010/main" val="69656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kt 16" hidden="1"/>
          <p:cNvGraphicFramePr>
            <a:graphicFrameLocks noChangeAspect="1"/>
          </p:cNvGraphicFramePr>
          <p:nvPr>
            <p:custDataLst>
              <p:tags r:id="rId2"/>
            </p:custDataLst>
            <p:extLst>
              <p:ext uri="{D42A27DB-BD31-4B8C-83A1-F6EECF244321}">
                <p14:modId xmlns:p14="http://schemas.microsoft.com/office/powerpoint/2010/main" val="2908255407"/>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77842" name="think-cell Folie" r:id="rId6" imgW="360" imgH="360" progId="">
                  <p:embed/>
                </p:oleObj>
              </mc:Choice>
              <mc:Fallback>
                <p:oleObj name="think-cell Folie" r:id="rId6" imgW="360" imgH="360" progId="">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600">
              <a:latin typeface="Calibri" panose="020F0502020204030204" pitchFamily="34" charset="0"/>
              <a:sym typeface="Calibri" panose="020F0502020204030204" pitchFamily="34" charset="0"/>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Methodisches Vorgehen</a:t>
            </a:r>
            <a:endParaRPr lang="de-DE" sz="1900" b="1" dirty="0">
              <a:solidFill>
                <a:schemeClr val="bg1"/>
              </a:solidFill>
              <a:latin typeface="Century Gothic" pitchFamily="34" charset="0"/>
            </a:endParaRPr>
          </a:p>
        </p:txBody>
      </p:sp>
      <p:pic>
        <p:nvPicPr>
          <p:cNvPr id="73732" name="Picture 4" descr="Bistumskarte Münster"/>
          <p:cNvPicPr>
            <a:picLocks noChangeAspect="1" noChangeArrowheads="1"/>
          </p:cNvPicPr>
          <p:nvPr/>
        </p:nvPicPr>
        <p:blipFill>
          <a:blip r:embed="rId8" cstate="print"/>
          <a:srcRect/>
          <a:stretch>
            <a:fillRect/>
          </a:stretch>
        </p:blipFill>
        <p:spPr bwMode="auto">
          <a:xfrm>
            <a:off x="4866456" y="908720"/>
            <a:ext cx="3810000" cy="5238750"/>
          </a:xfrm>
          <a:prstGeom prst="rect">
            <a:avLst/>
          </a:prstGeom>
          <a:noFill/>
        </p:spPr>
      </p:pic>
      <p:sp>
        <p:nvSpPr>
          <p:cNvPr id="7" name="Textfeld 6"/>
          <p:cNvSpPr txBox="1"/>
          <p:nvPr/>
        </p:nvSpPr>
        <p:spPr>
          <a:xfrm>
            <a:off x="7380312" y="5985336"/>
            <a:ext cx="1584176" cy="468000"/>
          </a:xfrm>
          <a:prstGeom prst="rect">
            <a:avLst/>
          </a:prstGeom>
          <a:noFill/>
        </p:spPr>
        <p:txBody>
          <a:bodyPr wrap="none" lIns="0" tIns="0" rIns="0" bIns="0" rtlCol="0" anchor="ctr">
            <a:noAutofit/>
          </a:bodyPr>
          <a:lstStyle/>
          <a:p>
            <a:r>
              <a:rPr lang="pt-BR" sz="1100" dirty="0">
                <a:solidFill>
                  <a:srgbClr val="595959"/>
                </a:solidFill>
                <a:latin typeface="+mj-lt"/>
              </a:rPr>
              <a:t>Quelle: Bistum Münster</a:t>
            </a:r>
          </a:p>
        </p:txBody>
      </p:sp>
      <p:sp>
        <p:nvSpPr>
          <p:cNvPr id="8" name="Textfeld 7"/>
          <p:cNvSpPr txBox="1"/>
          <p:nvPr/>
        </p:nvSpPr>
        <p:spPr>
          <a:xfrm>
            <a:off x="323528" y="1682269"/>
            <a:ext cx="4248472" cy="3298339"/>
          </a:xfrm>
          <a:prstGeom prst="rect">
            <a:avLst/>
          </a:prstGeom>
          <a:noFill/>
        </p:spPr>
        <p:txBody>
          <a:bodyPr wrap="square" rtlCol="0">
            <a:spAutoFit/>
          </a:bodyPr>
          <a:lstStyle/>
          <a:p>
            <a:pPr marL="268288" indent="-268288">
              <a:lnSpc>
                <a:spcPts val="2500"/>
              </a:lnSpc>
              <a:buClr>
                <a:schemeClr val="accent5">
                  <a:lumMod val="75000"/>
                </a:schemeClr>
              </a:buClr>
              <a:buFont typeface="Wingdings" pitchFamily="2" charset="2"/>
              <a:buChar char="Ø"/>
            </a:pPr>
            <a:r>
              <a:rPr lang="de-DE" dirty="0">
                <a:solidFill>
                  <a:schemeClr val="bg2">
                    <a:lumMod val="10000"/>
                  </a:schemeClr>
                </a:solidFill>
              </a:rPr>
              <a:t>Telefoninterviews mit 1.000 Katholiken: die Ergebnisse sind repräsentativ</a:t>
            </a:r>
          </a:p>
          <a:p>
            <a:pPr marL="268288" indent="-268288">
              <a:lnSpc>
                <a:spcPts val="2500"/>
              </a:lnSpc>
              <a:buClr>
                <a:schemeClr val="accent5">
                  <a:lumMod val="75000"/>
                </a:schemeClr>
              </a:buClr>
              <a:buFont typeface="Wingdings" pitchFamily="2" charset="2"/>
              <a:buChar char="Ø"/>
            </a:pPr>
            <a:endParaRPr lang="de-DE" dirty="0">
              <a:solidFill>
                <a:schemeClr val="bg2">
                  <a:lumMod val="10000"/>
                </a:schemeClr>
              </a:solidFill>
            </a:endParaRPr>
          </a:p>
          <a:p>
            <a:pPr marL="268288" indent="-268288">
              <a:lnSpc>
                <a:spcPts val="2500"/>
              </a:lnSpc>
              <a:buClr>
                <a:schemeClr val="accent5">
                  <a:lumMod val="75000"/>
                </a:schemeClr>
              </a:buClr>
              <a:buFont typeface="Wingdings" pitchFamily="2" charset="2"/>
              <a:buChar char="Ø"/>
            </a:pPr>
            <a:r>
              <a:rPr lang="de-DE" dirty="0">
                <a:solidFill>
                  <a:schemeClr val="bg2">
                    <a:lumMod val="10000"/>
                  </a:schemeClr>
                </a:solidFill>
              </a:rPr>
              <a:t>Online-Befragung von 80 pastoralen Mitarbeitern, wie sie die Zufriedenheiten der Katholiken einschätzen: Spiegelbild-Befragung.</a:t>
            </a:r>
          </a:p>
          <a:p>
            <a:pPr marL="268288" indent="-268288">
              <a:lnSpc>
                <a:spcPts val="2500"/>
              </a:lnSpc>
              <a:buClr>
                <a:schemeClr val="accent5">
                  <a:lumMod val="75000"/>
                </a:schemeClr>
              </a:buClr>
              <a:buFont typeface="Wingdings" pitchFamily="2" charset="2"/>
              <a:buChar char="Ø"/>
            </a:pPr>
            <a:endParaRPr lang="de-DE" dirty="0">
              <a:solidFill>
                <a:schemeClr val="bg2">
                  <a:lumMod val="10000"/>
                </a:schemeClr>
              </a:solidFill>
            </a:endParaRPr>
          </a:p>
          <a:p>
            <a:pPr marL="268288" indent="-268288">
              <a:lnSpc>
                <a:spcPts val="2500"/>
              </a:lnSpc>
              <a:buClr>
                <a:schemeClr val="accent5">
                  <a:lumMod val="75000"/>
                </a:schemeClr>
              </a:buClr>
              <a:buFont typeface="Wingdings" pitchFamily="2" charset="2"/>
              <a:buChar char="Ø"/>
            </a:pPr>
            <a:endParaRPr lang="de-DE" dirty="0">
              <a:solidFill>
                <a:schemeClr val="bg2">
                  <a:lumMod val="10000"/>
                </a:schemeClr>
              </a:solidFill>
            </a:endParaRPr>
          </a:p>
        </p:txBody>
      </p:sp>
    </p:spTree>
    <p:extLst>
      <p:ext uri="{BB962C8B-B14F-4D97-AF65-F5344CB8AC3E}">
        <p14:creationId xmlns:p14="http://schemas.microsoft.com/office/powerpoint/2010/main" val="135046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kt 16" hidden="1"/>
          <p:cNvGraphicFramePr>
            <a:graphicFrameLocks noChangeAspect="1"/>
          </p:cNvGraphicFramePr>
          <p:nvPr>
            <p:custDataLst>
              <p:tags r:id="rId2"/>
            </p:custDataLst>
            <p:extLst>
              <p:ext uri="{D42A27DB-BD31-4B8C-83A1-F6EECF244321}">
                <p14:modId xmlns:p14="http://schemas.microsoft.com/office/powerpoint/2010/main" val="3418101147"/>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12690" name="think-cell Folie" r:id="rId21" imgW="360" imgH="360" progId="">
                  <p:embed/>
                </p:oleObj>
              </mc:Choice>
              <mc:Fallback>
                <p:oleObj name="think-cell Folie" r:id="rId21" imgW="360" imgH="360" progId="">
                  <p:embed/>
                  <p:pic>
                    <p:nvPicPr>
                      <p:cNvPr id="0" name="Picture 3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200">
              <a:sym typeface="+mn-lt"/>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Gesamtzufriedenheit</a:t>
            </a:r>
            <a:endParaRPr lang="de-DE" sz="1900" b="1" dirty="0">
              <a:solidFill>
                <a:schemeClr val="bg1"/>
              </a:solidFill>
              <a:latin typeface="Century Gothic" pitchFamily="34" charset="0"/>
            </a:endParaRPr>
          </a:p>
        </p:txBody>
      </p:sp>
      <p:graphicFrame>
        <p:nvGraphicFramePr>
          <p:cNvPr id="18" name="Objekt 17"/>
          <p:cNvGraphicFramePr>
            <a:graphicFrameLocks/>
          </p:cNvGraphicFramePr>
          <p:nvPr>
            <p:custDataLst>
              <p:tags r:id="rId4"/>
            </p:custDataLst>
            <p:extLst>
              <p:ext uri="{D42A27DB-BD31-4B8C-83A1-F6EECF244321}">
                <p14:modId xmlns:p14="http://schemas.microsoft.com/office/powerpoint/2010/main" val="3270662389"/>
              </p:ext>
            </p:extLst>
          </p:nvPr>
        </p:nvGraphicFramePr>
        <p:xfrm>
          <a:off x="190500" y="2247900"/>
          <a:ext cx="4267200" cy="2714625"/>
        </p:xfrm>
        <a:graphic>
          <a:graphicData uri="http://schemas.openxmlformats.org/presentationml/2006/ole">
            <mc:AlternateContent xmlns:mc="http://schemas.openxmlformats.org/markup-compatibility/2006">
              <mc:Choice xmlns:v="urn:schemas-microsoft-com:vml" Requires="v">
                <p:oleObj spid="_x0000_s112691" name="Diagramm" r:id="rId23" imgW="4267225" imgH="2714722" progId="MSGraph.Chart.8">
                  <p:embed followColorScheme="full"/>
                </p:oleObj>
              </mc:Choice>
              <mc:Fallback>
                <p:oleObj name="Diagramm" r:id="rId23" imgW="4267225" imgH="2714722" progId="MSGraph.Chart.8">
                  <p:embed followColorScheme="full"/>
                  <p:pic>
                    <p:nvPicPr>
                      <p:cNvPr id="0" name="Picture 39"/>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90500" y="2247900"/>
                        <a:ext cx="4267200" cy="271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platzhalter 24"/>
          <p:cNvSpPr>
            <a:spLocks noGrp="1"/>
          </p:cNvSpPr>
          <p:nvPr>
            <p:custDataLst>
              <p:tags r:id="rId5"/>
            </p:custDataLst>
          </p:nvPr>
        </p:nvSpPr>
        <p:spPr bwMode="auto">
          <a:xfrm>
            <a:off x="3360738" y="4816475"/>
            <a:ext cx="77470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8264258-D01D-4101-8CD7-A16B4C8183AA}" type="datetime'Un''''''''''''''z''u''''''fr''iede''''''n'''''''''''''''''''''">
              <a:rPr lang="en-US" sz="1200" b="0">
                <a:solidFill>
                  <a:schemeClr val="tx1"/>
                </a:solidFill>
                <a:sym typeface="+mn-lt"/>
              </a:rPr>
              <a:pPr marL="0" indent="0" algn="ctr">
                <a:spcBef>
                  <a:spcPct val="0"/>
                </a:spcBef>
              </a:pPr>
              <a:t>Unzufrieden</a:t>
            </a:fld>
            <a:endParaRPr lang="de-DE" sz="1200" b="0" dirty="0">
              <a:solidFill>
                <a:schemeClr val="tx1"/>
              </a:solidFill>
              <a:sym typeface="+mn-lt"/>
            </a:endParaRPr>
          </a:p>
        </p:txBody>
      </p:sp>
      <p:sp>
        <p:nvSpPr>
          <p:cNvPr id="27" name="Textplatzhalter 23"/>
          <p:cNvSpPr>
            <a:spLocks noGrp="1"/>
          </p:cNvSpPr>
          <p:nvPr>
            <p:custDataLst>
              <p:tags r:id="rId6"/>
            </p:custDataLst>
          </p:nvPr>
        </p:nvSpPr>
        <p:spPr bwMode="auto">
          <a:xfrm>
            <a:off x="2349500" y="4816475"/>
            <a:ext cx="38735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43AD85E4-0BDD-4049-9324-8A1F88A226FE}" type="datetime'''''''M''i''''''''''''''''''''''''''t''''t''''el'''''">
              <a:rPr lang="en-US" sz="1200" b="0">
                <a:solidFill>
                  <a:schemeClr val="tx1"/>
                </a:solidFill>
                <a:sym typeface="+mn-lt"/>
              </a:rPr>
              <a:pPr marL="0" indent="0" algn="ctr">
                <a:spcBef>
                  <a:spcPct val="0"/>
                </a:spcBef>
              </a:pPr>
              <a:t>Mittel</a:t>
            </a:fld>
            <a:endParaRPr lang="de-DE" sz="1200" b="0" dirty="0">
              <a:solidFill>
                <a:schemeClr val="tx1"/>
              </a:solidFill>
              <a:sym typeface="+mn-lt"/>
            </a:endParaRPr>
          </a:p>
        </p:txBody>
      </p:sp>
      <p:sp>
        <p:nvSpPr>
          <p:cNvPr id="25" name="Textplatzhalter 21"/>
          <p:cNvSpPr>
            <a:spLocks noGrp="1"/>
          </p:cNvSpPr>
          <p:nvPr>
            <p:custDataLst>
              <p:tags r:id="rId7"/>
            </p:custDataLst>
          </p:nvPr>
        </p:nvSpPr>
        <p:spPr bwMode="auto">
          <a:xfrm>
            <a:off x="1035050" y="4816475"/>
            <a:ext cx="608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9EE806B0-F1FB-43B7-8630-0DD86ADC0778}" type="datetime'''''''''''Zu''''f''''''''''''r''''i''''''ed''e''''n'''''''''''">
              <a:rPr lang="en-US" sz="1200" b="0">
                <a:solidFill>
                  <a:schemeClr val="tx1"/>
                </a:solidFill>
              </a:rPr>
              <a:pPr marL="0" indent="0" algn="ctr">
                <a:spcBef>
                  <a:spcPct val="0"/>
                </a:spcBef>
              </a:pPr>
              <a:t>Zufrieden</a:t>
            </a:fld>
            <a:endParaRPr lang="de-DE" sz="1200" b="0" dirty="0">
              <a:solidFill>
                <a:schemeClr val="tx1"/>
              </a:solidFill>
              <a:sym typeface="+mn-lt"/>
            </a:endParaRPr>
          </a:p>
        </p:txBody>
      </p:sp>
      <p:sp useBgFill="1">
        <p:nvSpPr>
          <p:cNvPr id="33" name="Textplatzhalter 2"/>
          <p:cNvSpPr>
            <a:spLocks noGrp="1"/>
          </p:cNvSpPr>
          <p:nvPr>
            <p:custDataLst>
              <p:tags r:id="rId8"/>
            </p:custDataLst>
          </p:nvPr>
        </p:nvSpPr>
        <p:spPr bwMode="gray">
          <a:xfrm>
            <a:off x="969963" y="3468687"/>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1B32252-37CF-4A5F-B048-923508450184}" type="datetime'''''''''28''''''''''%'''''''''''''''''''''''''''''''''''''">
              <a:rPr lang="en-US" sz="1200" b="0">
                <a:solidFill>
                  <a:schemeClr val="tx1"/>
                </a:solidFill>
                <a:latin typeface="Calibri" panose="020F0502020204030204" pitchFamily="34" charset="0"/>
                <a:sym typeface="Calibri" panose="020F0502020204030204" pitchFamily="34" charset="0"/>
              </a:rPr>
              <a:pPr marL="0" indent="0" algn="ctr">
                <a:spcBef>
                  <a:spcPct val="0"/>
                </a:spcBef>
              </a:pPr>
              <a:t>28%</a:t>
            </a:fld>
            <a:endParaRPr lang="de-DE" sz="1200" b="0" dirty="0">
              <a:solidFill>
                <a:schemeClr val="tx1"/>
              </a:solidFill>
              <a:latin typeface="Calibri" panose="020F0502020204030204" pitchFamily="34" charset="0"/>
              <a:sym typeface="Calibri" panose="020F0502020204030204" pitchFamily="34" charset="0"/>
            </a:endParaRPr>
          </a:p>
        </p:txBody>
      </p:sp>
      <p:sp>
        <p:nvSpPr>
          <p:cNvPr id="29" name="Rechteck 28"/>
          <p:cNvSpPr/>
          <p:nvPr>
            <p:custDataLst>
              <p:tags r:id="rId9"/>
            </p:custDataLst>
          </p:nvPr>
        </p:nvSpPr>
        <p:spPr bwMode="auto">
          <a:xfrm>
            <a:off x="4694238" y="1627188"/>
            <a:ext cx="285750" cy="214313"/>
          </a:xfrm>
          <a:prstGeom prst="rect">
            <a:avLst/>
          </a:prstGeom>
          <a:solidFill>
            <a:srgbClr val="8EA5C7"/>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p:cNvSpPr/>
          <p:nvPr>
            <p:custDataLst>
              <p:tags r:id="rId10"/>
            </p:custDataLst>
          </p:nvPr>
        </p:nvSpPr>
        <p:spPr bwMode="auto">
          <a:xfrm>
            <a:off x="4694238" y="1331913"/>
            <a:ext cx="285750" cy="214313"/>
          </a:xfrm>
          <a:prstGeom prst="rect">
            <a:avLst/>
          </a:prstGeom>
          <a:solidFill>
            <a:srgbClr val="D9E1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platzhalter 19"/>
          <p:cNvSpPr>
            <a:spLocks noGrp="1"/>
          </p:cNvSpPr>
          <p:nvPr>
            <p:custDataLst>
              <p:tags r:id="rId11"/>
            </p:custDataLst>
          </p:nvPr>
        </p:nvSpPr>
        <p:spPr bwMode="auto">
          <a:xfrm>
            <a:off x="5030788" y="1620838"/>
            <a:ext cx="2727325" cy="24447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fld id="{81C49203-340B-4502-AD98-237C2FB72B4A}" type="datetime'd''er'' kat''holis''ch''e''n ''Kirch''e''? K''og''nitiv'''">
              <a:rPr lang="en-US" sz="1600" b="0">
                <a:solidFill>
                  <a:schemeClr val="tx1"/>
                </a:solidFill>
              </a:rPr>
              <a:pPr marL="0" indent="0">
                <a:spcBef>
                  <a:spcPct val="0"/>
                </a:spcBef>
              </a:pPr>
              <a:t>der katholischen Kirche? Kognitiv</a:t>
            </a:fld>
            <a:endParaRPr lang="de-DE" sz="1600" b="0" dirty="0">
              <a:solidFill>
                <a:schemeClr val="tx1"/>
              </a:solidFill>
              <a:sym typeface="+mn-lt"/>
            </a:endParaRPr>
          </a:p>
        </p:txBody>
      </p:sp>
      <p:sp>
        <p:nvSpPr>
          <p:cNvPr id="22" name="Textplatzhalter 18"/>
          <p:cNvSpPr>
            <a:spLocks noGrp="1"/>
          </p:cNvSpPr>
          <p:nvPr>
            <p:custDataLst>
              <p:tags r:id="rId12"/>
            </p:custDataLst>
          </p:nvPr>
        </p:nvSpPr>
        <p:spPr bwMode="auto">
          <a:xfrm>
            <a:off x="5030788" y="1325563"/>
            <a:ext cx="2697163" cy="24447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fld id="{0357FED4-BA80-48B4-8966-44273E278A25}" type="datetime'''der'' ka''''th''''ol''i''schen K''''irche? A''ff''e''kt''iv'">
              <a:rPr lang="en-US" sz="1600" b="0">
                <a:solidFill>
                  <a:schemeClr val="tx1"/>
                </a:solidFill>
                <a:sym typeface="+mn-lt"/>
              </a:rPr>
              <a:pPr marL="0" indent="0">
                <a:spcBef>
                  <a:spcPct val="0"/>
                </a:spcBef>
              </a:pPr>
              <a:t>der katholischen Kirche? Affektiv</a:t>
            </a:fld>
            <a:endParaRPr lang="de-DE" sz="1600" b="0" dirty="0">
              <a:solidFill>
                <a:schemeClr val="tx1"/>
              </a:solidFill>
              <a:sym typeface="+mn-lt"/>
            </a:endParaRPr>
          </a:p>
        </p:txBody>
      </p:sp>
      <p:sp>
        <p:nvSpPr>
          <p:cNvPr id="21" name="Inhaltsplatzhalter 3"/>
          <p:cNvSpPr>
            <a:spLocks noGrp="1"/>
          </p:cNvSpPr>
          <p:nvPr>
            <p:ph idx="15"/>
          </p:nvPr>
        </p:nvSpPr>
        <p:spPr>
          <a:xfrm>
            <a:off x="323528" y="1196752"/>
            <a:ext cx="8391600" cy="428628"/>
          </a:xfrm>
        </p:spPr>
        <p:txBody>
          <a:bodyPr>
            <a:noAutofit/>
          </a:bodyPr>
          <a:lstStyle/>
          <a:p>
            <a:pPr marL="0" indent="0"/>
            <a:r>
              <a:rPr lang="de-DE" dirty="0"/>
              <a:t>Wie zufrieden sind Sie/die Gläubigen</a:t>
            </a:r>
            <a:br>
              <a:rPr lang="de-DE" dirty="0"/>
            </a:br>
            <a:r>
              <a:rPr lang="de-DE" dirty="0"/>
              <a:t>insgesamt mit . . . </a:t>
            </a:r>
          </a:p>
        </p:txBody>
      </p:sp>
      <p:sp>
        <p:nvSpPr>
          <p:cNvPr id="60" name="Textfeld 59"/>
          <p:cNvSpPr txBox="1"/>
          <p:nvPr/>
        </p:nvSpPr>
        <p:spPr>
          <a:xfrm>
            <a:off x="3694847" y="1957632"/>
            <a:ext cx="686654" cy="580534"/>
          </a:xfrm>
          <a:prstGeom prst="rect">
            <a:avLst/>
          </a:prstGeom>
          <a:solidFill>
            <a:srgbClr val="D9E1EC"/>
          </a:solidFill>
        </p:spPr>
        <p:txBody>
          <a:bodyPr wrap="none" lIns="36000" tIns="36000" rIns="36000" bIns="36000" rtlCol="0" anchor="ctr">
            <a:spAutoFit/>
          </a:bodyPr>
          <a:lstStyle/>
          <a:p>
            <a:r>
              <a:rPr lang="de-DE" sz="1100" dirty="0">
                <a:solidFill>
                  <a:srgbClr val="595959"/>
                </a:solidFill>
                <a:latin typeface="+mj-lt"/>
              </a:rPr>
              <a:t>MW: 3,08</a:t>
            </a:r>
          </a:p>
          <a:p>
            <a:r>
              <a:rPr lang="de-DE" sz="1100" dirty="0">
                <a:solidFill>
                  <a:srgbClr val="595959"/>
                </a:solidFill>
                <a:latin typeface="+mj-lt"/>
              </a:rPr>
              <a:t>STD: 1,008</a:t>
            </a:r>
          </a:p>
          <a:p>
            <a:r>
              <a:rPr lang="de-DE" sz="1100" dirty="0">
                <a:solidFill>
                  <a:srgbClr val="595959"/>
                </a:solidFill>
                <a:latin typeface="+mj-lt"/>
              </a:rPr>
              <a:t>N:     987</a:t>
            </a:r>
          </a:p>
        </p:txBody>
      </p:sp>
      <p:sp>
        <p:nvSpPr>
          <p:cNvPr id="49" name="Textfeld 48"/>
          <p:cNvSpPr txBox="1"/>
          <p:nvPr/>
        </p:nvSpPr>
        <p:spPr>
          <a:xfrm>
            <a:off x="3694847" y="2677712"/>
            <a:ext cx="686654" cy="580534"/>
          </a:xfrm>
          <a:prstGeom prst="rect">
            <a:avLst/>
          </a:prstGeom>
          <a:solidFill>
            <a:srgbClr val="8EA5C7"/>
          </a:solidFill>
        </p:spPr>
        <p:txBody>
          <a:bodyPr wrap="none" lIns="36000" tIns="36000" rIns="36000" bIns="36000" rtlCol="0" anchor="ctr">
            <a:spAutoFit/>
          </a:bodyPr>
          <a:lstStyle/>
          <a:p>
            <a:r>
              <a:rPr lang="de-DE" sz="1100" dirty="0">
                <a:solidFill>
                  <a:schemeClr val="bg1"/>
                </a:solidFill>
                <a:latin typeface="+mj-lt"/>
              </a:rPr>
              <a:t>MW: 3,05</a:t>
            </a:r>
          </a:p>
          <a:p>
            <a:r>
              <a:rPr lang="de-DE" sz="1100" dirty="0">
                <a:solidFill>
                  <a:schemeClr val="bg1"/>
                </a:solidFill>
                <a:latin typeface="+mj-lt"/>
              </a:rPr>
              <a:t>STD: 1,046</a:t>
            </a:r>
          </a:p>
          <a:p>
            <a:r>
              <a:rPr lang="de-DE" sz="1100" dirty="0">
                <a:solidFill>
                  <a:schemeClr val="bg1"/>
                </a:solidFill>
                <a:latin typeface="+mj-lt"/>
              </a:rPr>
              <a:t>N:     992</a:t>
            </a:r>
          </a:p>
        </p:txBody>
      </p:sp>
      <p:cxnSp>
        <p:nvCxnSpPr>
          <p:cNvPr id="19" name="Gerade Verbindung mit Pfeil 18"/>
          <p:cNvCxnSpPr/>
          <p:nvPr/>
        </p:nvCxnSpPr>
        <p:spPr>
          <a:xfrm>
            <a:off x="4572000" y="1988840"/>
            <a:ext cx="0" cy="3096344"/>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20" name="Objekt 19"/>
          <p:cNvGraphicFramePr>
            <a:graphicFrameLocks/>
          </p:cNvGraphicFramePr>
          <p:nvPr>
            <p:custDataLst>
              <p:tags r:id="rId13"/>
            </p:custDataLst>
            <p:extLst>
              <p:ext uri="{D42A27DB-BD31-4B8C-83A1-F6EECF244321}">
                <p14:modId xmlns:p14="http://schemas.microsoft.com/office/powerpoint/2010/main" val="2569834056"/>
              </p:ext>
            </p:extLst>
          </p:nvPr>
        </p:nvGraphicFramePr>
        <p:xfrm>
          <a:off x="4686300" y="2247900"/>
          <a:ext cx="4286385" cy="2714625"/>
        </p:xfrm>
        <a:graphic>
          <a:graphicData uri="http://schemas.openxmlformats.org/presentationml/2006/ole">
            <mc:AlternateContent xmlns:mc="http://schemas.openxmlformats.org/markup-compatibility/2006">
              <mc:Choice xmlns:v="urn:schemas-microsoft-com:vml" Requires="v">
                <p:oleObj spid="_x0000_s112692" name="Diagramm" r:id="rId27" imgW="4286121" imgH="2714722" progId="MSGraph.Chart.8">
                  <p:embed followColorScheme="full"/>
                </p:oleObj>
              </mc:Choice>
              <mc:Fallback>
                <p:oleObj name="Diagramm" r:id="rId27" imgW="4286121" imgH="2714722" progId="MSGraph.Chart.8">
                  <p:embed followColorScheme="full"/>
                  <p:pic>
                    <p:nvPicPr>
                      <p:cNvPr id="0" name="Picture 40"/>
                      <p:cNvPicPr>
                        <a:picLocks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686300" y="2247900"/>
                        <a:ext cx="4286385" cy="271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Textplatzhalter 24"/>
          <p:cNvSpPr>
            <a:spLocks noGrp="1"/>
          </p:cNvSpPr>
          <p:nvPr>
            <p:custDataLst>
              <p:tags r:id="rId14"/>
            </p:custDataLst>
          </p:nvPr>
        </p:nvSpPr>
        <p:spPr bwMode="auto">
          <a:xfrm>
            <a:off x="7427913" y="4816475"/>
            <a:ext cx="77470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B82B411-F4B6-4CC7-B2E3-C24DD195F8F1}" type="datetime'''''''''Un''z''''''''u''''f''ri''''''e''''''de''n'''">
              <a:rPr lang="en-US" sz="1200" b="0">
                <a:solidFill>
                  <a:schemeClr val="tx1"/>
                </a:solidFill>
              </a:rPr>
              <a:pPr marL="0" indent="0" algn="ctr">
                <a:spcBef>
                  <a:spcPct val="0"/>
                </a:spcBef>
              </a:pPr>
              <a:t>Unzufrieden</a:t>
            </a:fld>
            <a:endParaRPr lang="de-DE" sz="1200" b="0" dirty="0">
              <a:solidFill>
                <a:schemeClr val="tx1"/>
              </a:solidFill>
              <a:sym typeface="+mn-lt"/>
            </a:endParaRPr>
          </a:p>
        </p:txBody>
      </p:sp>
      <p:sp>
        <p:nvSpPr>
          <p:cNvPr id="32" name="Textplatzhalter 23"/>
          <p:cNvSpPr>
            <a:spLocks noGrp="1"/>
          </p:cNvSpPr>
          <p:nvPr>
            <p:custDataLst>
              <p:tags r:id="rId15"/>
            </p:custDataLst>
          </p:nvPr>
        </p:nvSpPr>
        <p:spPr bwMode="auto">
          <a:xfrm>
            <a:off x="6416675" y="4816475"/>
            <a:ext cx="38735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C2882B25-4B34-4438-903D-C502F20BBB2B}" type="datetime'M''''''''i''''t''''''t''''''''''''''''e''''''''l'''''">
              <a:rPr lang="en-US" sz="1200" b="0">
                <a:solidFill>
                  <a:schemeClr val="tx1"/>
                </a:solidFill>
              </a:rPr>
              <a:pPr marL="0" indent="0" algn="ctr">
                <a:spcBef>
                  <a:spcPct val="0"/>
                </a:spcBef>
              </a:pPr>
              <a:t>Mittel</a:t>
            </a:fld>
            <a:endParaRPr lang="de-DE" sz="1200" b="0" dirty="0">
              <a:solidFill>
                <a:schemeClr val="tx1"/>
              </a:solidFill>
              <a:sym typeface="+mn-lt"/>
            </a:endParaRPr>
          </a:p>
        </p:txBody>
      </p:sp>
      <p:sp>
        <p:nvSpPr>
          <p:cNvPr id="30" name="Textplatzhalter 22"/>
          <p:cNvSpPr>
            <a:spLocks noGrp="1"/>
          </p:cNvSpPr>
          <p:nvPr>
            <p:custDataLst>
              <p:tags r:id="rId16"/>
            </p:custDataLst>
          </p:nvPr>
        </p:nvSpPr>
        <p:spPr bwMode="auto">
          <a:xfrm>
            <a:off x="5102225" y="4816475"/>
            <a:ext cx="608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865150B-EBF3-4D2B-A785-24ADB3D1D110}" type="datetime'''Z''''''''u''f''''r''''''''i''''e''d''''e''''''''''n'''''''">
              <a:rPr lang="en-US" sz="1200" b="0">
                <a:solidFill>
                  <a:schemeClr val="tx1"/>
                </a:solidFill>
              </a:rPr>
              <a:pPr marL="0" indent="0" algn="ctr">
                <a:spcBef>
                  <a:spcPct val="0"/>
                </a:spcBef>
              </a:pPr>
              <a:t>Zufrieden</a:t>
            </a:fld>
            <a:endParaRPr lang="de-DE" sz="1200" b="0" dirty="0">
              <a:solidFill>
                <a:schemeClr val="tx1"/>
              </a:solidFill>
              <a:sym typeface="+mn-lt"/>
            </a:endParaRPr>
          </a:p>
        </p:txBody>
      </p:sp>
      <p:sp useBgFill="1">
        <p:nvSpPr>
          <p:cNvPr id="26" name="Textplatzhalter 19"/>
          <p:cNvSpPr>
            <a:spLocks noGrp="1"/>
          </p:cNvSpPr>
          <p:nvPr>
            <p:custDataLst>
              <p:tags r:id="rId17"/>
            </p:custDataLst>
          </p:nvPr>
        </p:nvSpPr>
        <p:spPr bwMode="gray">
          <a:xfrm>
            <a:off x="5394325" y="3878263"/>
            <a:ext cx="460375"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8101887-D2EB-4EBB-A1C8-8889E43D67F2}" type="datetime'''16,''''''''''''''7'''''''''''''''''''' %'''''''''''">
              <a:rPr lang="en-US" sz="1200" b="0">
                <a:solidFill>
                  <a:schemeClr val="tx1"/>
                </a:solidFill>
              </a:rPr>
              <a:pPr marL="0" indent="0" algn="ctr">
                <a:spcBef>
                  <a:spcPct val="0"/>
                </a:spcBef>
              </a:pPr>
              <a:t>16,7 %</a:t>
            </a:fld>
            <a:endParaRPr lang="de-DE" sz="1200" b="0" dirty="0">
              <a:solidFill>
                <a:schemeClr val="tx1"/>
              </a:solidFill>
              <a:latin typeface="Calibri" panose="020F0502020204030204" pitchFamily="34" charset="0"/>
              <a:sym typeface="Calibri" panose="020F0502020204030204" pitchFamily="34" charset="0"/>
            </a:endParaRPr>
          </a:p>
        </p:txBody>
      </p:sp>
      <p:sp useBgFill="1">
        <p:nvSpPr>
          <p:cNvPr id="24" name="Textplatzhalter 2"/>
          <p:cNvSpPr>
            <a:spLocks noGrp="1"/>
          </p:cNvSpPr>
          <p:nvPr>
            <p:custDataLst>
              <p:tags r:id="rId18"/>
            </p:custDataLst>
          </p:nvPr>
        </p:nvSpPr>
        <p:spPr bwMode="gray">
          <a:xfrm>
            <a:off x="5000625" y="4192588"/>
            <a:ext cx="382588"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C2019F6-1D77-4DC9-9B35-7CC65AA79A01}" type="datetime'''7'''''',''''''''9'' ''''''''''''''''''''''''''''''''%'''">
              <a:rPr lang="en-US" sz="1200" b="0">
                <a:solidFill>
                  <a:schemeClr val="tx1"/>
                </a:solidFill>
              </a:rPr>
              <a:pPr marL="0" indent="0" algn="ctr">
                <a:spcBef>
                  <a:spcPct val="0"/>
                </a:spcBef>
              </a:pPr>
              <a:t>7,9 %</a:t>
            </a:fld>
            <a:endParaRPr lang="de-DE" sz="1200" b="0" dirty="0">
              <a:solidFill>
                <a:schemeClr val="tx1"/>
              </a:solidFill>
              <a:sym typeface="+mn-lt"/>
            </a:endParaRPr>
          </a:p>
        </p:txBody>
      </p:sp>
      <p:sp>
        <p:nvSpPr>
          <p:cNvPr id="40" name="Textfeld 39"/>
          <p:cNvSpPr txBox="1"/>
          <p:nvPr/>
        </p:nvSpPr>
        <p:spPr>
          <a:xfrm>
            <a:off x="4758898" y="1957632"/>
            <a:ext cx="718714" cy="580534"/>
          </a:xfrm>
          <a:prstGeom prst="rect">
            <a:avLst/>
          </a:prstGeom>
          <a:solidFill>
            <a:srgbClr val="D9E1EC"/>
          </a:solidFill>
        </p:spPr>
        <p:txBody>
          <a:bodyPr wrap="none" lIns="36000" tIns="36000" rIns="36000" bIns="36000" rtlCol="0" anchor="ctr">
            <a:spAutoFit/>
          </a:bodyPr>
          <a:lstStyle/>
          <a:p>
            <a:r>
              <a:rPr lang="pt-BR" sz="1100" dirty="0">
                <a:solidFill>
                  <a:srgbClr val="595959"/>
                </a:solidFill>
                <a:latin typeface="+mj-lt"/>
              </a:rPr>
              <a:t>MW: 3,49</a:t>
            </a:r>
          </a:p>
          <a:p>
            <a:r>
              <a:rPr lang="pt-BR" sz="1100" dirty="0">
                <a:solidFill>
                  <a:srgbClr val="595959"/>
                </a:solidFill>
                <a:latin typeface="+mj-lt"/>
              </a:rPr>
              <a:t>STD:  0,841</a:t>
            </a:r>
          </a:p>
          <a:p>
            <a:r>
              <a:rPr lang="pt-BR" sz="1100" dirty="0">
                <a:solidFill>
                  <a:srgbClr val="595959"/>
                </a:solidFill>
                <a:latin typeface="+mj-lt"/>
              </a:rPr>
              <a:t>N:      76</a:t>
            </a:r>
          </a:p>
        </p:txBody>
      </p:sp>
      <p:sp>
        <p:nvSpPr>
          <p:cNvPr id="41" name="Textfeld 40"/>
          <p:cNvSpPr txBox="1"/>
          <p:nvPr/>
        </p:nvSpPr>
        <p:spPr>
          <a:xfrm>
            <a:off x="4758898" y="2677712"/>
            <a:ext cx="718714" cy="580534"/>
          </a:xfrm>
          <a:prstGeom prst="rect">
            <a:avLst/>
          </a:prstGeom>
          <a:solidFill>
            <a:srgbClr val="8EA5C7"/>
          </a:solidFill>
        </p:spPr>
        <p:txBody>
          <a:bodyPr wrap="none" lIns="36000" tIns="36000" rIns="36000" bIns="36000" rtlCol="0" anchor="ctr">
            <a:spAutoFit/>
          </a:bodyPr>
          <a:lstStyle/>
          <a:p>
            <a:r>
              <a:rPr lang="pt-BR" sz="1100" dirty="0">
                <a:solidFill>
                  <a:schemeClr val="bg1"/>
                </a:solidFill>
                <a:latin typeface="+mj-lt"/>
              </a:rPr>
              <a:t>MW: 3,17</a:t>
            </a:r>
          </a:p>
          <a:p>
            <a:r>
              <a:rPr lang="pt-BR" sz="1100" dirty="0">
                <a:solidFill>
                  <a:schemeClr val="bg1"/>
                </a:solidFill>
                <a:latin typeface="+mj-lt"/>
              </a:rPr>
              <a:t>STD:  0,746</a:t>
            </a:r>
          </a:p>
          <a:p>
            <a:r>
              <a:rPr lang="pt-BR" sz="1100" dirty="0">
                <a:solidFill>
                  <a:schemeClr val="bg1"/>
                </a:solidFill>
                <a:latin typeface="+mj-lt"/>
              </a:rPr>
              <a:t>N:      78</a:t>
            </a:r>
          </a:p>
        </p:txBody>
      </p:sp>
      <p:sp>
        <p:nvSpPr>
          <p:cNvPr id="43" name="Inhaltsplatzhalter 3"/>
          <p:cNvSpPr txBox="1">
            <a:spLocks/>
          </p:cNvSpPr>
          <p:nvPr/>
        </p:nvSpPr>
        <p:spPr>
          <a:xfrm>
            <a:off x="323528" y="1988840"/>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44" name="Inhaltsplatzhalter 3"/>
          <p:cNvSpPr txBox="1">
            <a:spLocks/>
          </p:cNvSpPr>
          <p:nvPr/>
        </p:nvSpPr>
        <p:spPr>
          <a:xfrm>
            <a:off x="4572000" y="1988840"/>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5"/>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6"/>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sp>
        <p:nvSpPr>
          <p:cNvPr id="34" name="Rechteck 33"/>
          <p:cNvSpPr/>
          <p:nvPr/>
        </p:nvSpPr>
        <p:spPr>
          <a:xfrm>
            <a:off x="683568" y="5206999"/>
            <a:ext cx="8031835" cy="707000"/>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Unzufriedenheit der Katholiken mit der Katholischen Kirche ist hoch. Die Mitarbeiter bewerten die Zufriedenheit der Katholiken mit der Institution Katholische Kirche noch schlechter als diese tatsächlich ist.</a:t>
            </a:r>
            <a:endParaRPr lang="de-DE" sz="1400" dirty="0">
              <a:solidFill>
                <a:srgbClr val="595959"/>
              </a:solidFill>
              <a:latin typeface="Century Gothic" pitchFamily="34" charset="0"/>
            </a:endParaRPr>
          </a:p>
        </p:txBody>
      </p:sp>
      <p:sp>
        <p:nvSpPr>
          <p:cNvPr id="36" name="Rechteck 35"/>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Eingekerbter Richtungspfeil 36"/>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135046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kt 16" hidden="1"/>
          <p:cNvGraphicFramePr>
            <a:graphicFrameLocks noChangeAspect="1"/>
          </p:cNvGraphicFramePr>
          <p:nvPr>
            <p:custDataLst>
              <p:tags r:id="rId2"/>
            </p:custDataLst>
            <p:extLst>
              <p:ext uri="{D42A27DB-BD31-4B8C-83A1-F6EECF244321}">
                <p14:modId xmlns:p14="http://schemas.microsoft.com/office/powerpoint/2010/main" val="2743870559"/>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13714" name="think-cell Folie" r:id="rId25" imgW="360" imgH="360" progId="">
                  <p:embed/>
                </p:oleObj>
              </mc:Choice>
              <mc:Fallback>
                <p:oleObj name="think-cell Folie" r:id="rId25" imgW="360" imgH="360" progId="">
                  <p:embed/>
                  <p:pic>
                    <p:nvPicPr>
                      <p:cNvPr id="0" name="Picture 3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200">
              <a:sym typeface="+mn-lt"/>
            </a:endParaRPr>
          </a:p>
        </p:txBody>
      </p:sp>
      <p:graphicFrame>
        <p:nvGraphicFramePr>
          <p:cNvPr id="43" name="Objekt 42"/>
          <p:cNvGraphicFramePr>
            <a:graphicFrameLocks/>
          </p:cNvGraphicFramePr>
          <p:nvPr>
            <p:custDataLst>
              <p:tags r:id="rId4"/>
            </p:custDataLst>
            <p:extLst>
              <p:ext uri="{D42A27DB-BD31-4B8C-83A1-F6EECF244321}">
                <p14:modId xmlns:p14="http://schemas.microsoft.com/office/powerpoint/2010/main" val="4210313059"/>
              </p:ext>
            </p:extLst>
          </p:nvPr>
        </p:nvGraphicFramePr>
        <p:xfrm>
          <a:off x="190500" y="1790700"/>
          <a:ext cx="4333943" cy="3476715"/>
        </p:xfrm>
        <a:graphic>
          <a:graphicData uri="http://schemas.openxmlformats.org/presentationml/2006/ole">
            <mc:AlternateContent xmlns:mc="http://schemas.openxmlformats.org/markup-compatibility/2006">
              <mc:Choice xmlns:v="urn:schemas-microsoft-com:vml" Requires="v">
                <p:oleObj spid="_x0000_s113715" name="Diagramm" r:id="rId27" imgW="4333901" imgH="3476745" progId="MSGraph.Chart.8">
                  <p:embed followColorScheme="full"/>
                </p:oleObj>
              </mc:Choice>
              <mc:Fallback>
                <p:oleObj name="Diagramm" r:id="rId27" imgW="4333901" imgH="3476745" progId="MSGraph.Chart.8">
                  <p:embed followColorScheme="full"/>
                  <p:pic>
                    <p:nvPicPr>
                      <p:cNvPr id="0" name="Picture 39"/>
                      <p:cNvPicPr>
                        <a:picLocks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90500" y="1790700"/>
                        <a:ext cx="4333943" cy="34767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useBgFill="1">
        <p:nvSpPr>
          <p:cNvPr id="69" name="Textplatzhalter 11"/>
          <p:cNvSpPr>
            <a:spLocks noGrp="1"/>
          </p:cNvSpPr>
          <p:nvPr>
            <p:custDataLst>
              <p:tags r:id="rId5"/>
            </p:custDataLst>
          </p:nvPr>
        </p:nvSpPr>
        <p:spPr bwMode="gray">
          <a:xfrm>
            <a:off x="3432175" y="3925888"/>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799B50D3-D53C-40B1-9E17-DFA1AB33FCC9}" type="datetime'''''''''''''''''''''''1''''7''''''''''''''''''''%'''''''''''''">
              <a:rPr lang="en-US" sz="1200" b="0">
                <a:solidFill>
                  <a:schemeClr val="tx1"/>
                </a:solidFill>
                <a:latin typeface="Calibri" panose="020F0502020204030204" pitchFamily="34" charset="0"/>
                <a:sym typeface="Calibri" panose="020F0502020204030204" pitchFamily="34" charset="0"/>
              </a:rPr>
              <a:pPr marL="0" indent="0" algn="ctr">
                <a:spcBef>
                  <a:spcPct val="0"/>
                </a:spcBef>
              </a:pPr>
              <a:t>17%</a:t>
            </a:fld>
            <a:endParaRPr lang="de-DE" sz="1200" b="0" dirty="0">
              <a:solidFill>
                <a:schemeClr val="tx1"/>
              </a:solidFill>
              <a:latin typeface="Calibri" panose="020F0502020204030204" pitchFamily="34" charset="0"/>
              <a:sym typeface="Calibri" panose="020F0502020204030204" pitchFamily="34" charset="0"/>
            </a:endParaRPr>
          </a:p>
        </p:txBody>
      </p:sp>
      <p:sp>
        <p:nvSpPr>
          <p:cNvPr id="47" name="Textplatzhalter 23"/>
          <p:cNvSpPr>
            <a:spLocks noGrp="1"/>
          </p:cNvSpPr>
          <p:nvPr>
            <p:custDataLst>
              <p:tags r:id="rId6"/>
            </p:custDataLst>
          </p:nvPr>
        </p:nvSpPr>
        <p:spPr bwMode="auto">
          <a:xfrm>
            <a:off x="2373313" y="5102225"/>
            <a:ext cx="38735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522B815-47DA-418D-9556-939E9852BC50}" type="datetime'''M''''''i''''''''''''t''''''t''''''e''''l'''">
              <a:rPr lang="en-US" sz="1200" b="0">
                <a:solidFill>
                  <a:schemeClr val="tx1"/>
                </a:solidFill>
              </a:rPr>
              <a:pPr marL="0" indent="0" algn="ctr">
                <a:spcBef>
                  <a:spcPct val="0"/>
                </a:spcBef>
              </a:pPr>
              <a:t>Mittel</a:t>
            </a:fld>
            <a:endParaRPr lang="de-DE" sz="1200" b="0" dirty="0">
              <a:solidFill>
                <a:schemeClr val="tx1"/>
              </a:solidFill>
              <a:sym typeface="+mn-lt"/>
            </a:endParaRPr>
          </a:p>
        </p:txBody>
      </p:sp>
      <p:sp useBgFill="1">
        <p:nvSpPr>
          <p:cNvPr id="68" name="Textplatzhalter 10"/>
          <p:cNvSpPr>
            <a:spLocks noGrp="1"/>
          </p:cNvSpPr>
          <p:nvPr>
            <p:custDataLst>
              <p:tags r:id="rId7"/>
            </p:custDataLst>
          </p:nvPr>
        </p:nvSpPr>
        <p:spPr bwMode="gray">
          <a:xfrm>
            <a:off x="2636838" y="3001963"/>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719113F-AB90-4130-9EF5-240B98730802}" type="datetime'''''''''''''''3''''7''''''''''''''''''%'''''''''''''">
              <a:rPr lang="en-US" sz="1200" b="0">
                <a:solidFill>
                  <a:schemeClr val="tx1"/>
                </a:solidFill>
                <a:latin typeface="Calibri" panose="020F0502020204030204" pitchFamily="34" charset="0"/>
                <a:sym typeface="Calibri" panose="020F0502020204030204" pitchFamily="34" charset="0"/>
              </a:rPr>
              <a:pPr marL="0" indent="0" algn="ctr">
                <a:spcBef>
                  <a:spcPct val="0"/>
                </a:spcBef>
              </a:pPr>
              <a:t>37%</a:t>
            </a:fld>
            <a:endParaRPr lang="de-DE" sz="1200" b="0" dirty="0">
              <a:solidFill>
                <a:schemeClr val="tx1"/>
              </a:solidFill>
              <a:latin typeface="Calibri" panose="020F0502020204030204" pitchFamily="34" charset="0"/>
              <a:sym typeface="Calibri" panose="020F0502020204030204" pitchFamily="34" charset="0"/>
            </a:endParaRPr>
          </a:p>
        </p:txBody>
      </p:sp>
      <p:sp useBgFill="1">
        <p:nvSpPr>
          <p:cNvPr id="57" name="Textplatzhalter 8"/>
          <p:cNvSpPr>
            <a:spLocks noGrp="1"/>
          </p:cNvSpPr>
          <p:nvPr>
            <p:custDataLst>
              <p:tags r:id="rId8"/>
            </p:custDataLst>
          </p:nvPr>
        </p:nvSpPr>
        <p:spPr bwMode="gray">
          <a:xfrm>
            <a:off x="2193925" y="3001963"/>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7EF48AA-7372-4E75-856E-53B7A0147602}" type="datetime'3''''''''''''''''7''''''''''''''''''''''''%'''''''''''''''''">
              <a:rPr lang="en-US" sz="1200" b="0">
                <a:solidFill>
                  <a:schemeClr val="tx1"/>
                </a:solidFill>
                <a:latin typeface="Calibri" panose="020F0502020204030204" pitchFamily="34" charset="0"/>
                <a:sym typeface="Calibri" panose="020F0502020204030204" pitchFamily="34" charset="0"/>
              </a:rPr>
              <a:pPr marL="0" indent="0" algn="ctr">
                <a:spcBef>
                  <a:spcPct val="0"/>
                </a:spcBef>
              </a:pPr>
              <a:t>37%</a:t>
            </a:fld>
            <a:endParaRPr lang="de-DE" sz="1200" b="0" dirty="0">
              <a:solidFill>
                <a:schemeClr val="tx1"/>
              </a:solidFill>
              <a:latin typeface="Calibri" panose="020F0502020204030204" pitchFamily="34" charset="0"/>
              <a:sym typeface="Calibri" panose="020F0502020204030204" pitchFamily="34" charset="0"/>
            </a:endParaRPr>
          </a:p>
        </p:txBody>
      </p:sp>
      <p:sp>
        <p:nvSpPr>
          <p:cNvPr id="48" name="Textplatzhalter 21"/>
          <p:cNvSpPr>
            <a:spLocks noGrp="1"/>
          </p:cNvSpPr>
          <p:nvPr>
            <p:custDataLst>
              <p:tags r:id="rId9"/>
            </p:custDataLst>
          </p:nvPr>
        </p:nvSpPr>
        <p:spPr bwMode="auto">
          <a:xfrm>
            <a:off x="1025525" y="5102225"/>
            <a:ext cx="608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3623565D-6603-4A9C-B0BE-DA9777C147C4}" type="datetime'''Z''u''f''''r''''i''e''de''''''n'''''''">
              <a:rPr lang="en-US" sz="1200" b="0">
                <a:solidFill>
                  <a:schemeClr val="tx1"/>
                </a:solidFill>
              </a:rPr>
              <a:pPr marL="0" indent="0" algn="ctr">
                <a:spcBef>
                  <a:spcPct val="0"/>
                </a:spcBef>
              </a:pPr>
              <a:t>Zufrieden</a:t>
            </a:fld>
            <a:endParaRPr lang="de-DE" sz="1200" b="0" dirty="0">
              <a:solidFill>
                <a:schemeClr val="tx1"/>
              </a:solidFill>
              <a:sym typeface="+mn-lt"/>
            </a:endParaRPr>
          </a:p>
        </p:txBody>
      </p:sp>
      <p:sp>
        <p:nvSpPr>
          <p:cNvPr id="46" name="Textplatzhalter 24"/>
          <p:cNvSpPr>
            <a:spLocks noGrp="1"/>
          </p:cNvSpPr>
          <p:nvPr>
            <p:custDataLst>
              <p:tags r:id="rId10"/>
            </p:custDataLst>
          </p:nvPr>
        </p:nvSpPr>
        <p:spPr bwMode="auto">
          <a:xfrm>
            <a:off x="3417888" y="5102225"/>
            <a:ext cx="77470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3DA395D0-B1F0-4C24-A50A-3B447E94FA53}" type="datetime'''''''Un''z''''''uf''''rie''''d''''''en'''''''''''''">
              <a:rPr lang="en-US" sz="1200" b="0">
                <a:solidFill>
                  <a:schemeClr val="tx1"/>
                </a:solidFill>
              </a:rPr>
              <a:pPr marL="0" indent="0" algn="ctr">
                <a:spcBef>
                  <a:spcPct val="0"/>
                </a:spcBef>
              </a:pPr>
              <a:t>Unzufrieden</a:t>
            </a:fld>
            <a:endParaRPr lang="de-DE" sz="1200" b="0" dirty="0">
              <a:solidFill>
                <a:schemeClr val="tx1"/>
              </a:solidFill>
              <a:sym typeface="+mn-lt"/>
            </a:endParaRPr>
          </a:p>
        </p:txBody>
      </p:sp>
      <p:sp useBgFill="1">
        <p:nvSpPr>
          <p:cNvPr id="70" name="Textplatzhalter 12"/>
          <p:cNvSpPr>
            <a:spLocks noGrp="1"/>
          </p:cNvSpPr>
          <p:nvPr>
            <p:custDataLst>
              <p:tags r:id="rId11"/>
            </p:custDataLst>
          </p:nvPr>
        </p:nvSpPr>
        <p:spPr bwMode="gray">
          <a:xfrm>
            <a:off x="3875088" y="3925888"/>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F8CE1A3B-CA39-4683-80DA-D39A0AEF884D}" type="datetime'''''''''''1''''''''''''''''7''''''''''%'''''''''''''''''">
              <a:rPr lang="en-US" sz="1200" b="0">
                <a:solidFill>
                  <a:schemeClr val="tx1"/>
                </a:solidFill>
                <a:latin typeface="Calibri" panose="020F0502020204030204" pitchFamily="34" charset="0"/>
                <a:sym typeface="Calibri" panose="020F0502020204030204" pitchFamily="34" charset="0"/>
              </a:rPr>
              <a:pPr marL="0" indent="0" algn="ctr">
                <a:spcBef>
                  <a:spcPct val="0"/>
                </a:spcBef>
              </a:pPr>
              <a:t>17%</a:t>
            </a:fld>
            <a:endParaRPr lang="de-DE" sz="1200" b="0" dirty="0">
              <a:solidFill>
                <a:schemeClr val="tx1"/>
              </a:solidFill>
              <a:latin typeface="Calibri" panose="020F0502020204030204" pitchFamily="34" charset="0"/>
              <a:sym typeface="Calibri" panose="020F0502020204030204" pitchFamily="34" charset="0"/>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Gesamtzufriedenheit</a:t>
            </a:r>
            <a:endParaRPr lang="de-DE" sz="1900" b="1" dirty="0">
              <a:solidFill>
                <a:schemeClr val="bg1"/>
              </a:solidFill>
              <a:latin typeface="Century Gothic" pitchFamily="34" charset="0"/>
            </a:endParaRPr>
          </a:p>
        </p:txBody>
      </p:sp>
      <p:sp>
        <p:nvSpPr>
          <p:cNvPr id="66" name="Textfeld 65"/>
          <p:cNvSpPr txBox="1"/>
          <p:nvPr/>
        </p:nvSpPr>
        <p:spPr>
          <a:xfrm>
            <a:off x="3710969" y="2191915"/>
            <a:ext cx="686654" cy="580534"/>
          </a:xfrm>
          <a:prstGeom prst="rect">
            <a:avLst/>
          </a:prstGeom>
          <a:solidFill>
            <a:srgbClr val="A1AA31"/>
          </a:solidFill>
        </p:spPr>
        <p:txBody>
          <a:bodyPr wrap="none" lIns="36000" tIns="36000" rIns="36000" bIns="36000" rtlCol="0" anchor="ctr">
            <a:spAutoFit/>
          </a:bodyPr>
          <a:lstStyle/>
          <a:p>
            <a:r>
              <a:rPr lang="de-DE" sz="1100" dirty="0">
                <a:solidFill>
                  <a:schemeClr val="bg1"/>
                </a:solidFill>
                <a:latin typeface="+mj-lt"/>
              </a:rPr>
              <a:t>MW: 2,64</a:t>
            </a:r>
          </a:p>
          <a:p>
            <a:r>
              <a:rPr lang="de-DE" sz="1100" dirty="0">
                <a:solidFill>
                  <a:schemeClr val="bg1"/>
                </a:solidFill>
                <a:latin typeface="+mj-lt"/>
              </a:rPr>
              <a:t>STD: 1,061</a:t>
            </a:r>
          </a:p>
          <a:p>
            <a:r>
              <a:rPr lang="de-DE" sz="1100" dirty="0">
                <a:solidFill>
                  <a:schemeClr val="bg1"/>
                </a:solidFill>
                <a:latin typeface="+mj-lt"/>
              </a:rPr>
              <a:t>N:     881</a:t>
            </a:r>
          </a:p>
        </p:txBody>
      </p:sp>
      <p:sp>
        <p:nvSpPr>
          <p:cNvPr id="49" name="Textfeld 48"/>
          <p:cNvSpPr txBox="1"/>
          <p:nvPr/>
        </p:nvSpPr>
        <p:spPr>
          <a:xfrm>
            <a:off x="2917716" y="2191915"/>
            <a:ext cx="686654" cy="580534"/>
          </a:xfrm>
          <a:prstGeom prst="rect">
            <a:avLst/>
          </a:prstGeom>
          <a:solidFill>
            <a:srgbClr val="DBE094"/>
          </a:solidFill>
        </p:spPr>
        <p:txBody>
          <a:bodyPr wrap="none" lIns="36000" tIns="36000" rIns="36000" bIns="36000" rtlCol="0" anchor="ctr">
            <a:spAutoFit/>
          </a:bodyPr>
          <a:lstStyle/>
          <a:p>
            <a:r>
              <a:rPr lang="pt-BR" sz="1100" dirty="0">
                <a:solidFill>
                  <a:srgbClr val="595959"/>
                </a:solidFill>
                <a:latin typeface="+mj-lt"/>
              </a:rPr>
              <a:t>MW: 2,72</a:t>
            </a:r>
          </a:p>
          <a:p>
            <a:r>
              <a:rPr lang="pt-BR" sz="1100" dirty="0">
                <a:solidFill>
                  <a:srgbClr val="595959"/>
                </a:solidFill>
                <a:latin typeface="+mj-lt"/>
              </a:rPr>
              <a:t>STD: 1,005</a:t>
            </a:r>
          </a:p>
          <a:p>
            <a:r>
              <a:rPr lang="pt-BR" sz="1100" dirty="0">
                <a:solidFill>
                  <a:srgbClr val="595959"/>
                </a:solidFill>
                <a:latin typeface="+mj-lt"/>
              </a:rPr>
              <a:t>N:     884</a:t>
            </a:r>
          </a:p>
        </p:txBody>
      </p:sp>
      <p:cxnSp>
        <p:nvCxnSpPr>
          <p:cNvPr id="59" name="Gerade Verbindung mit Pfeil 58"/>
          <p:cNvCxnSpPr/>
          <p:nvPr/>
        </p:nvCxnSpPr>
        <p:spPr>
          <a:xfrm>
            <a:off x="4572000" y="1844824"/>
            <a:ext cx="0" cy="3168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sp>
        <p:nvSpPr>
          <p:cNvPr id="5" name="Inhaltsplatzhalter 4"/>
          <p:cNvSpPr>
            <a:spLocks noGrp="1"/>
          </p:cNvSpPr>
          <p:nvPr>
            <p:ph idx="15"/>
          </p:nvPr>
        </p:nvSpPr>
        <p:spPr/>
        <p:txBody>
          <a:bodyPr>
            <a:noAutofit/>
          </a:bodyPr>
          <a:lstStyle/>
          <a:p>
            <a:pPr marL="0" indent="0"/>
            <a:r>
              <a:rPr lang="de-DE" dirty="0"/>
              <a:t>Wie zufrieden sind Sie/die Gläubigen insgesamt mit Ihrer Pfarrgemeinde...</a:t>
            </a:r>
          </a:p>
        </p:txBody>
      </p:sp>
      <p:sp>
        <p:nvSpPr>
          <p:cNvPr id="33" name="Inhaltsplatzhalter 3"/>
          <p:cNvSpPr txBox="1">
            <a:spLocks/>
          </p:cNvSpPr>
          <p:nvPr/>
        </p:nvSpPr>
        <p:spPr>
          <a:xfrm>
            <a:off x="323528" y="1744663"/>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34" name="Inhaltsplatzhalter 3"/>
          <p:cNvSpPr txBox="1">
            <a:spLocks/>
          </p:cNvSpPr>
          <p:nvPr/>
        </p:nvSpPr>
        <p:spPr>
          <a:xfrm>
            <a:off x="4572000" y="1744663"/>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graphicFrame>
        <p:nvGraphicFramePr>
          <p:cNvPr id="42" name="Objekt 41"/>
          <p:cNvGraphicFramePr>
            <a:graphicFrameLocks/>
          </p:cNvGraphicFramePr>
          <p:nvPr>
            <p:custDataLst>
              <p:tags r:id="rId12"/>
            </p:custDataLst>
            <p:extLst>
              <p:ext uri="{D42A27DB-BD31-4B8C-83A1-F6EECF244321}">
                <p14:modId xmlns:p14="http://schemas.microsoft.com/office/powerpoint/2010/main" val="2228678475"/>
              </p:ext>
            </p:extLst>
          </p:nvPr>
        </p:nvGraphicFramePr>
        <p:xfrm>
          <a:off x="4610100" y="1790700"/>
          <a:ext cx="4343400" cy="3476715"/>
        </p:xfrm>
        <a:graphic>
          <a:graphicData uri="http://schemas.openxmlformats.org/presentationml/2006/ole">
            <mc:AlternateContent xmlns:mc="http://schemas.openxmlformats.org/markup-compatibility/2006">
              <mc:Choice xmlns:v="urn:schemas-microsoft-com:vml" Requires="v">
                <p:oleObj spid="_x0000_s113716" name="Diagramm" r:id="rId31" imgW="4343349" imgH="3476745" progId="MSGraph.Chart.8">
                  <p:embed followColorScheme="full"/>
                </p:oleObj>
              </mc:Choice>
              <mc:Fallback>
                <p:oleObj name="Diagramm" r:id="rId31" imgW="4343349" imgH="3476745" progId="MSGraph.Chart.8">
                  <p:embed followColorScheme="full"/>
                  <p:pic>
                    <p:nvPicPr>
                      <p:cNvPr id="0" name="Picture 40"/>
                      <p:cNvPicPr>
                        <a:picLocks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610100" y="1790700"/>
                        <a:ext cx="4343400" cy="34767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useBgFill="1">
        <p:nvSpPr>
          <p:cNvPr id="56" name="Textplatzhalter 2"/>
          <p:cNvSpPr>
            <a:spLocks noGrp="1"/>
          </p:cNvSpPr>
          <p:nvPr>
            <p:custDataLst>
              <p:tags r:id="rId13"/>
            </p:custDataLst>
          </p:nvPr>
        </p:nvSpPr>
        <p:spPr bwMode="gray">
          <a:xfrm>
            <a:off x="4870450" y="2430463"/>
            <a:ext cx="460375"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CB9EB1F7-2B13-4B5B-BB64-62B757D19B6A}" type="datetime'''''''''4''''''''8'''''''',''''''''''''7'''''' ''''%'''''''''">
              <a:rPr lang="en-US" sz="1200" b="0">
                <a:solidFill>
                  <a:schemeClr val="tx1"/>
                </a:solidFill>
                <a:latin typeface="Calibri" panose="020F0502020204030204" pitchFamily="34" charset="0"/>
                <a:sym typeface="Calibri" panose="020F0502020204030204" pitchFamily="34" charset="0"/>
              </a:rPr>
              <a:pPr marL="0" indent="0" algn="ctr">
                <a:spcBef>
                  <a:spcPct val="0"/>
                </a:spcBef>
              </a:pPr>
              <a:t>48,7 %</a:t>
            </a:fld>
            <a:endParaRPr lang="de-DE" sz="1200" b="0" dirty="0">
              <a:solidFill>
                <a:schemeClr val="tx1"/>
              </a:solidFill>
              <a:latin typeface="Calibri" panose="020F0502020204030204" pitchFamily="34" charset="0"/>
              <a:sym typeface="Calibri" panose="020F0502020204030204" pitchFamily="34" charset="0"/>
            </a:endParaRPr>
          </a:p>
        </p:txBody>
      </p:sp>
      <p:sp>
        <p:nvSpPr>
          <p:cNvPr id="54" name="Textplatzhalter 21"/>
          <p:cNvSpPr>
            <a:spLocks noGrp="1"/>
          </p:cNvSpPr>
          <p:nvPr>
            <p:custDataLst>
              <p:tags r:id="rId14"/>
            </p:custDataLst>
          </p:nvPr>
        </p:nvSpPr>
        <p:spPr bwMode="auto">
          <a:xfrm>
            <a:off x="5016500" y="5102225"/>
            <a:ext cx="608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4F67FD0-6D70-4B9A-B875-D91E64775225}" type="datetime'''''''''''Z''''uf''''''''''''''''''''ri''e''''''''de''n'''">
              <a:rPr lang="en-US" sz="1200" b="0">
                <a:solidFill>
                  <a:schemeClr val="tx1"/>
                </a:solidFill>
              </a:rPr>
              <a:pPr marL="0" indent="0" algn="ctr">
                <a:spcBef>
                  <a:spcPct val="0"/>
                </a:spcBef>
              </a:pPr>
              <a:t>Zufrieden</a:t>
            </a:fld>
            <a:endParaRPr lang="de-DE" sz="1200" b="0" dirty="0">
              <a:solidFill>
                <a:schemeClr val="tx1"/>
              </a:solidFill>
              <a:sym typeface="+mn-lt"/>
            </a:endParaRPr>
          </a:p>
        </p:txBody>
      </p:sp>
      <p:sp>
        <p:nvSpPr>
          <p:cNvPr id="58" name="Textplatzhalter 24"/>
          <p:cNvSpPr>
            <a:spLocks noGrp="1"/>
          </p:cNvSpPr>
          <p:nvPr>
            <p:custDataLst>
              <p:tags r:id="rId15"/>
            </p:custDataLst>
          </p:nvPr>
        </p:nvSpPr>
        <p:spPr bwMode="auto">
          <a:xfrm>
            <a:off x="7408863" y="5102225"/>
            <a:ext cx="77470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7BA2E6A1-1734-4FD9-8B5A-004DE3858D2B}" type="datetime'''''''''''Un''''z''u''''''f''''ri''ed''''e''''n'''''">
              <a:rPr lang="en-US" sz="1200" b="0">
                <a:solidFill>
                  <a:schemeClr val="tx1"/>
                </a:solidFill>
              </a:rPr>
              <a:pPr marL="0" indent="0" algn="ctr">
                <a:spcBef>
                  <a:spcPct val="0"/>
                </a:spcBef>
              </a:pPr>
              <a:t>Unzufrieden</a:t>
            </a:fld>
            <a:endParaRPr lang="de-DE" sz="1200" b="0" dirty="0">
              <a:solidFill>
                <a:schemeClr val="tx1"/>
              </a:solidFill>
              <a:sym typeface="+mn-lt"/>
            </a:endParaRPr>
          </a:p>
        </p:txBody>
      </p:sp>
      <p:sp useBgFill="1">
        <p:nvSpPr>
          <p:cNvPr id="61" name="Textplatzhalter 3"/>
          <p:cNvSpPr>
            <a:spLocks noGrp="1"/>
          </p:cNvSpPr>
          <p:nvPr>
            <p:custDataLst>
              <p:tags r:id="rId16"/>
            </p:custDataLst>
          </p:nvPr>
        </p:nvSpPr>
        <p:spPr bwMode="gray">
          <a:xfrm>
            <a:off x="7829550" y="4440238"/>
            <a:ext cx="382588"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9CBA5F8A-BC30-44D2-9523-6736A01DEBC5}" type="datetime'''6'''''''''''''''''',7'''' ''''%'">
              <a:rPr lang="en-US" sz="1200" b="0">
                <a:solidFill>
                  <a:schemeClr val="tx1"/>
                </a:solidFill>
                <a:latin typeface="Calibri" panose="020F0502020204030204" pitchFamily="34" charset="0"/>
                <a:sym typeface="Calibri" panose="020F0502020204030204" pitchFamily="34" charset="0"/>
              </a:rPr>
              <a:pPr marL="0" indent="0" algn="ctr">
                <a:spcBef>
                  <a:spcPct val="0"/>
                </a:spcBef>
              </a:pPr>
              <a:t>6,7 %</a:t>
            </a:fld>
            <a:endParaRPr lang="de-DE" sz="1200" b="0" dirty="0">
              <a:solidFill>
                <a:schemeClr val="tx1"/>
              </a:solidFill>
              <a:latin typeface="Calibri" panose="020F0502020204030204" pitchFamily="34" charset="0"/>
              <a:sym typeface="Calibri" panose="020F0502020204030204" pitchFamily="34" charset="0"/>
            </a:endParaRPr>
          </a:p>
        </p:txBody>
      </p:sp>
      <p:sp>
        <p:nvSpPr>
          <p:cNvPr id="44" name="Textplatzhalter 23"/>
          <p:cNvSpPr>
            <a:spLocks noGrp="1"/>
          </p:cNvSpPr>
          <p:nvPr>
            <p:custDataLst>
              <p:tags r:id="rId17"/>
            </p:custDataLst>
          </p:nvPr>
        </p:nvSpPr>
        <p:spPr bwMode="auto">
          <a:xfrm>
            <a:off x="6364288" y="5102225"/>
            <a:ext cx="38735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A5980FC2-17D2-4AB3-8436-916BF23F6C9B}" type="datetime'''''M''''''''''''i''''''''''''t''''''''''''t''''''''''el'''''">
              <a:rPr lang="en-US" sz="1200" b="0">
                <a:solidFill>
                  <a:schemeClr val="tx1"/>
                </a:solidFill>
              </a:rPr>
              <a:pPr marL="0" indent="0" algn="ctr">
                <a:spcBef>
                  <a:spcPct val="0"/>
                </a:spcBef>
              </a:pPr>
              <a:t>Mittel</a:t>
            </a:fld>
            <a:endParaRPr lang="de-DE" sz="1200" b="0" dirty="0">
              <a:solidFill>
                <a:schemeClr val="tx1"/>
              </a:solidFill>
              <a:sym typeface="+mn-lt"/>
            </a:endParaRPr>
          </a:p>
        </p:txBody>
      </p:sp>
      <p:sp useBgFill="1">
        <p:nvSpPr>
          <p:cNvPr id="45" name="Textplatzhalter 26"/>
          <p:cNvSpPr>
            <a:spLocks noGrp="1"/>
          </p:cNvSpPr>
          <p:nvPr>
            <p:custDataLst>
              <p:tags r:id="rId18"/>
            </p:custDataLst>
          </p:nvPr>
        </p:nvSpPr>
        <p:spPr bwMode="gray">
          <a:xfrm>
            <a:off x="6591300" y="2973388"/>
            <a:ext cx="460375"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7AD669C-1726-4DF5-9D0D-52620B49F129}" type="datetime'3''7,''''3'''''''' ''''''''''''''''''''''''''''''''''%'''''''">
              <a:rPr lang="en-US" sz="1200" b="0">
                <a:solidFill>
                  <a:schemeClr val="tx1"/>
                </a:solidFill>
              </a:rPr>
              <a:pPr marL="0" indent="0" algn="ctr">
                <a:spcBef>
                  <a:spcPct val="0"/>
                </a:spcBef>
              </a:pPr>
              <a:t>37,3 %</a:t>
            </a:fld>
            <a:endParaRPr lang="de-DE" sz="1200" b="0" dirty="0">
              <a:solidFill>
                <a:schemeClr val="tx1"/>
              </a:solidFill>
              <a:latin typeface="Calibri" panose="020F0502020204030204" pitchFamily="34" charset="0"/>
              <a:sym typeface="Calibri" panose="020F0502020204030204" pitchFamily="34" charset="0"/>
            </a:endParaRPr>
          </a:p>
        </p:txBody>
      </p:sp>
      <p:sp>
        <p:nvSpPr>
          <p:cNvPr id="67" name="Textfeld 66"/>
          <p:cNvSpPr txBox="1"/>
          <p:nvPr/>
        </p:nvSpPr>
        <p:spPr>
          <a:xfrm>
            <a:off x="7628027" y="2187867"/>
            <a:ext cx="718714" cy="580534"/>
          </a:xfrm>
          <a:prstGeom prst="rect">
            <a:avLst/>
          </a:prstGeom>
          <a:solidFill>
            <a:srgbClr val="A1AA31"/>
          </a:solidFill>
        </p:spPr>
        <p:txBody>
          <a:bodyPr wrap="none" lIns="36000" tIns="36000" rIns="36000" bIns="36000" rtlCol="0" anchor="ctr">
            <a:spAutoFit/>
          </a:bodyPr>
          <a:lstStyle/>
          <a:p>
            <a:r>
              <a:rPr lang="de-DE" sz="1100" dirty="0">
                <a:solidFill>
                  <a:schemeClr val="bg1"/>
                </a:solidFill>
                <a:latin typeface="+mj-lt"/>
              </a:rPr>
              <a:t>MW: 2,47</a:t>
            </a:r>
          </a:p>
          <a:p>
            <a:r>
              <a:rPr lang="de-DE" sz="1100" dirty="0">
                <a:solidFill>
                  <a:schemeClr val="bg1"/>
                </a:solidFill>
                <a:latin typeface="+mj-lt"/>
              </a:rPr>
              <a:t>STD:  0,794</a:t>
            </a:r>
          </a:p>
          <a:p>
            <a:r>
              <a:rPr lang="de-DE" sz="1100" dirty="0">
                <a:solidFill>
                  <a:schemeClr val="bg1"/>
                </a:solidFill>
                <a:latin typeface="+mj-lt"/>
              </a:rPr>
              <a:t>N:      75</a:t>
            </a:r>
          </a:p>
        </p:txBody>
      </p:sp>
      <p:sp>
        <p:nvSpPr>
          <p:cNvPr id="74" name="Textfeld 73"/>
          <p:cNvSpPr txBox="1"/>
          <p:nvPr/>
        </p:nvSpPr>
        <p:spPr>
          <a:xfrm>
            <a:off x="6834728" y="2187867"/>
            <a:ext cx="718714" cy="580534"/>
          </a:xfrm>
          <a:prstGeom prst="rect">
            <a:avLst/>
          </a:prstGeom>
          <a:solidFill>
            <a:srgbClr val="DBE094"/>
          </a:solidFill>
        </p:spPr>
        <p:txBody>
          <a:bodyPr wrap="none" lIns="36000" tIns="36000" rIns="36000" bIns="36000" rtlCol="0" anchor="ctr">
            <a:spAutoFit/>
          </a:bodyPr>
          <a:lstStyle/>
          <a:p>
            <a:r>
              <a:rPr lang="pt-BR" sz="1100" dirty="0">
                <a:solidFill>
                  <a:srgbClr val="595959"/>
                </a:solidFill>
                <a:latin typeface="+mj-lt"/>
              </a:rPr>
              <a:t>MW: 2,6</a:t>
            </a:r>
          </a:p>
          <a:p>
            <a:r>
              <a:rPr lang="pt-BR" sz="1100" dirty="0">
                <a:solidFill>
                  <a:srgbClr val="595959"/>
                </a:solidFill>
                <a:latin typeface="+mj-lt"/>
              </a:rPr>
              <a:t>STD:  0,779</a:t>
            </a:r>
          </a:p>
          <a:p>
            <a:r>
              <a:rPr lang="pt-BR" sz="1100" dirty="0">
                <a:solidFill>
                  <a:srgbClr val="595959"/>
                </a:solidFill>
                <a:latin typeface="+mj-lt"/>
              </a:rPr>
              <a:t>N:      78</a:t>
            </a:r>
          </a:p>
        </p:txBody>
      </p:sp>
      <p:sp>
        <p:nvSpPr>
          <p:cNvPr id="51" name="Rechteck 50"/>
          <p:cNvSpPr/>
          <p:nvPr>
            <p:custDataLst>
              <p:tags r:id="rId19"/>
            </p:custDataLst>
          </p:nvPr>
        </p:nvSpPr>
        <p:spPr bwMode="auto">
          <a:xfrm>
            <a:off x="4641850" y="1390650"/>
            <a:ext cx="285750" cy="214313"/>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custDataLst>
              <p:tags r:id="rId20"/>
            </p:custDataLst>
          </p:nvPr>
        </p:nvSpPr>
        <p:spPr bwMode="auto">
          <a:xfrm>
            <a:off x="3570288" y="1390650"/>
            <a:ext cx="285750" cy="214313"/>
          </a:xfrm>
          <a:prstGeom prst="rect">
            <a:avLst/>
          </a:prstGeom>
          <a:solidFill>
            <a:srgbClr val="DBE09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Textplatzhalter 19"/>
          <p:cNvSpPr>
            <a:spLocks noGrp="1"/>
          </p:cNvSpPr>
          <p:nvPr>
            <p:custDataLst>
              <p:tags r:id="rId21"/>
            </p:custDataLst>
          </p:nvPr>
        </p:nvSpPr>
        <p:spPr bwMode="auto">
          <a:xfrm>
            <a:off x="4978400" y="1384300"/>
            <a:ext cx="665163" cy="24447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r>
              <a:rPr lang="en-US" sz="1600" b="0" dirty="0" err="1">
                <a:solidFill>
                  <a:schemeClr val="tx1"/>
                </a:solidFill>
                <a:sym typeface="+mn-lt"/>
              </a:rPr>
              <a:t>Kognitiv</a:t>
            </a:r>
            <a:endParaRPr lang="de-DE" sz="1600" b="0" dirty="0">
              <a:solidFill>
                <a:schemeClr val="tx1"/>
              </a:solidFill>
              <a:sym typeface="+mn-lt"/>
            </a:endParaRPr>
          </a:p>
        </p:txBody>
      </p:sp>
      <p:sp>
        <p:nvSpPr>
          <p:cNvPr id="52" name="Textplatzhalter 18"/>
          <p:cNvSpPr>
            <a:spLocks noGrp="1"/>
          </p:cNvSpPr>
          <p:nvPr>
            <p:custDataLst>
              <p:tags r:id="rId22"/>
            </p:custDataLst>
          </p:nvPr>
        </p:nvSpPr>
        <p:spPr bwMode="auto">
          <a:xfrm>
            <a:off x="3906838" y="1384300"/>
            <a:ext cx="633413" cy="24447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9"/>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0"/>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r>
              <a:rPr lang="en-US" sz="1600" b="0" dirty="0" err="1">
                <a:solidFill>
                  <a:schemeClr val="tx1"/>
                </a:solidFill>
              </a:rPr>
              <a:t>Affektiv</a:t>
            </a:r>
            <a:endParaRPr lang="de-DE" sz="1600" b="0" dirty="0">
              <a:solidFill>
                <a:schemeClr val="tx1"/>
              </a:solidFill>
              <a:sym typeface="+mn-lt"/>
            </a:endParaRPr>
          </a:p>
        </p:txBody>
      </p:sp>
      <p:sp>
        <p:nvSpPr>
          <p:cNvPr id="32" name="Rechteck 31"/>
          <p:cNvSpPr/>
          <p:nvPr/>
        </p:nvSpPr>
        <p:spPr>
          <a:xfrm>
            <a:off x="683568" y="5335586"/>
            <a:ext cx="8031836" cy="685701"/>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Zufriedenheit mit der Pfarrgemeinde ist höher als mit der Institution katholische Kirche. Auf Ebene der Pfarrgemeinde bewerten die Mitarbeiter die Zufriedenheit der Katholiken mit der Pfarrgemeinde etwas besser als diese tatsächlich ist.</a:t>
            </a:r>
            <a:endParaRPr lang="de-DE" sz="1400" dirty="0">
              <a:solidFill>
                <a:srgbClr val="595959"/>
              </a:solidFill>
              <a:latin typeface="Century Gothic" pitchFamily="34" charset="0"/>
            </a:endParaRPr>
          </a:p>
        </p:txBody>
      </p:sp>
      <p:sp>
        <p:nvSpPr>
          <p:cNvPr id="35" name="Rechteck 34"/>
          <p:cNvSpPr/>
          <p:nvPr/>
        </p:nvSpPr>
        <p:spPr>
          <a:xfrm>
            <a:off x="333299" y="5335586"/>
            <a:ext cx="350268" cy="685701"/>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ingekerbter Richtungspfeil 35"/>
          <p:cNvSpPr/>
          <p:nvPr/>
        </p:nvSpPr>
        <p:spPr>
          <a:xfrm>
            <a:off x="398975" y="5402711"/>
            <a:ext cx="218917" cy="526553"/>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94164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kt 16" hidden="1"/>
          <p:cNvGraphicFramePr>
            <a:graphicFrameLocks noChangeAspect="1"/>
          </p:cNvGraphicFramePr>
          <p:nvPr>
            <p:custDataLst>
              <p:tags r:id="rId2"/>
            </p:custDataLst>
            <p:extLst>
              <p:ext uri="{D42A27DB-BD31-4B8C-83A1-F6EECF244321}">
                <p14:modId xmlns:p14="http://schemas.microsoft.com/office/powerpoint/2010/main" val="3171665347"/>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14738" name="think-cell Folie" r:id="rId18" imgW="360" imgH="360" progId="">
                  <p:embed/>
                </p:oleObj>
              </mc:Choice>
              <mc:Fallback>
                <p:oleObj name="think-cell Folie" r:id="rId18" imgW="360" imgH="360" progId="">
                  <p:embed/>
                  <p:pic>
                    <p:nvPicPr>
                      <p:cNvPr id="0" name="Picture 3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200">
              <a:latin typeface="Calibri"/>
              <a:sym typeface="Calibri"/>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Gesamtzufriedenheit</a:t>
            </a:r>
            <a:endParaRPr lang="de-DE" sz="1900" b="1" dirty="0">
              <a:solidFill>
                <a:schemeClr val="bg1"/>
              </a:solidFill>
              <a:latin typeface="Century Gothic" pitchFamily="34" charset="0"/>
            </a:endParaRPr>
          </a:p>
        </p:txBody>
      </p:sp>
      <p:graphicFrame>
        <p:nvGraphicFramePr>
          <p:cNvPr id="31" name="Objekt 30"/>
          <p:cNvGraphicFramePr>
            <a:graphicFrameLocks/>
          </p:cNvGraphicFramePr>
          <p:nvPr>
            <p:custDataLst>
              <p:tags r:id="rId4"/>
            </p:custDataLst>
            <p:extLst>
              <p:ext uri="{D42A27DB-BD31-4B8C-83A1-F6EECF244321}">
                <p14:modId xmlns:p14="http://schemas.microsoft.com/office/powerpoint/2010/main" val="2830813939"/>
              </p:ext>
            </p:extLst>
          </p:nvPr>
        </p:nvGraphicFramePr>
        <p:xfrm>
          <a:off x="190500" y="1752600"/>
          <a:ext cx="4333943" cy="3467010"/>
        </p:xfrm>
        <a:graphic>
          <a:graphicData uri="http://schemas.openxmlformats.org/presentationml/2006/ole">
            <mc:AlternateContent xmlns:mc="http://schemas.openxmlformats.org/markup-compatibility/2006">
              <mc:Choice xmlns:v="urn:schemas-microsoft-com:vml" Requires="v">
                <p:oleObj spid="_x0000_s114739" name="Diagramm" r:id="rId20" imgW="4333901" imgH="3467027" progId="MSGraph.Chart.8">
                  <p:embed followColorScheme="full"/>
                </p:oleObj>
              </mc:Choice>
              <mc:Fallback>
                <p:oleObj name="Diagramm" r:id="rId20" imgW="4333901" imgH="3467027" progId="MSGraph.Chart.8">
                  <p:embed followColorScheme="full"/>
                  <p:pic>
                    <p:nvPicPr>
                      <p:cNvPr id="0" name="Picture 39"/>
                      <p:cNvPicPr>
                        <a:picLocks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0500" y="1752600"/>
                        <a:ext cx="4333943" cy="34670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Textplatzhalter 24"/>
          <p:cNvSpPr>
            <a:spLocks noGrp="1"/>
          </p:cNvSpPr>
          <p:nvPr>
            <p:custDataLst>
              <p:tags r:id="rId5"/>
            </p:custDataLst>
          </p:nvPr>
        </p:nvSpPr>
        <p:spPr bwMode="auto">
          <a:xfrm>
            <a:off x="3398838" y="5073650"/>
            <a:ext cx="8239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4BDBB93-FF0F-4C04-A7B1-171C700A6C29}" type="datetime'Tr''''i''''''''fft ''''n''i''''''ch''''''''''''''t'' zu'''">
              <a:rPr lang="en-US" sz="1200" b="0">
                <a:solidFill>
                  <a:schemeClr val="tx1"/>
                </a:solidFill>
              </a:rPr>
              <a:pPr marL="0" indent="0" algn="ctr">
                <a:spcBef>
                  <a:spcPct val="0"/>
                </a:spcBef>
              </a:pPr>
              <a:t>Trifft nicht zu</a:t>
            </a:fld>
            <a:endParaRPr lang="de-DE" sz="1200" b="0" dirty="0">
              <a:solidFill>
                <a:schemeClr val="tx1"/>
              </a:solidFill>
              <a:sym typeface="+mn-lt"/>
            </a:endParaRPr>
          </a:p>
        </p:txBody>
      </p:sp>
      <p:sp useBgFill="1">
        <p:nvSpPr>
          <p:cNvPr id="93" name="Textplatzhalter 7"/>
          <p:cNvSpPr>
            <a:spLocks noGrp="1"/>
          </p:cNvSpPr>
          <p:nvPr>
            <p:custDataLst>
              <p:tags r:id="rId6"/>
            </p:custDataLst>
          </p:nvPr>
        </p:nvSpPr>
        <p:spPr bwMode="gray">
          <a:xfrm>
            <a:off x="3656013" y="3906838"/>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8BB645E8-7070-44BD-9A86-0601DF2BE87A}" type="datetime'''''''''''17''%'''''''''''''''''''''''''''''''''''''''">
              <a:rPr lang="en-US" sz="1200" b="0">
                <a:solidFill>
                  <a:schemeClr val="tx1"/>
                </a:solidFill>
                <a:latin typeface="Calibri" panose="020F0502020204030204" pitchFamily="34" charset="0"/>
                <a:sym typeface="Calibri" panose="020F0502020204030204" pitchFamily="34" charset="0"/>
              </a:rPr>
              <a:pPr marL="0" indent="0" algn="ctr">
                <a:spcBef>
                  <a:spcPct val="0"/>
                </a:spcBef>
              </a:pPr>
              <a:t>17%</a:t>
            </a:fld>
            <a:endParaRPr lang="de-DE" sz="1200" b="0" dirty="0">
              <a:solidFill>
                <a:schemeClr val="tx1"/>
              </a:solidFill>
              <a:latin typeface="Calibri" panose="020F0502020204030204" pitchFamily="34" charset="0"/>
              <a:sym typeface="Calibri" panose="020F0502020204030204" pitchFamily="34" charset="0"/>
            </a:endParaRPr>
          </a:p>
        </p:txBody>
      </p:sp>
      <p:sp>
        <p:nvSpPr>
          <p:cNvPr id="32" name="Textplatzhalter 23"/>
          <p:cNvSpPr>
            <a:spLocks noGrp="1"/>
          </p:cNvSpPr>
          <p:nvPr>
            <p:custDataLst>
              <p:tags r:id="rId7"/>
            </p:custDataLst>
          </p:nvPr>
        </p:nvSpPr>
        <p:spPr bwMode="auto">
          <a:xfrm>
            <a:off x="2274888" y="5073650"/>
            <a:ext cx="593725"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517EC0E7-A840-4C0A-858C-7175A86172AC}" type="datetime'''''''''''T''e''i''''''l''s/''''t''e''''''''''i''''l''s'">
              <a:rPr lang="en-US" sz="1200" b="0">
                <a:solidFill>
                  <a:schemeClr val="tx1"/>
                </a:solidFill>
              </a:rPr>
              <a:pPr marL="0" indent="0" algn="ctr">
                <a:spcBef>
                  <a:spcPct val="0"/>
                </a:spcBef>
              </a:pPr>
              <a:t>Teils/teils</a:t>
            </a:fld>
            <a:endParaRPr lang="de-DE" sz="1200" b="0" dirty="0">
              <a:solidFill>
                <a:schemeClr val="tx1"/>
              </a:solidFill>
              <a:sym typeface="+mn-lt"/>
            </a:endParaRPr>
          </a:p>
        </p:txBody>
      </p:sp>
      <p:sp useBgFill="1">
        <p:nvSpPr>
          <p:cNvPr id="91" name="Textplatzhalter 4"/>
          <p:cNvSpPr>
            <a:spLocks noGrp="1"/>
          </p:cNvSpPr>
          <p:nvPr>
            <p:custDataLst>
              <p:tags r:id="rId8"/>
            </p:custDataLst>
          </p:nvPr>
        </p:nvSpPr>
        <p:spPr bwMode="gray">
          <a:xfrm>
            <a:off x="2417763" y="2982913"/>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23196E3-CFC0-4609-9ABB-ECEBCAAB3618}" type="datetime'3''''''''''''''''''6%'''''''">
              <a:rPr lang="en-US" sz="1200" b="0">
                <a:solidFill>
                  <a:schemeClr val="tx1"/>
                </a:solidFill>
                <a:latin typeface="Calibri" panose="020F0502020204030204" pitchFamily="34" charset="0"/>
                <a:sym typeface="Calibri" panose="020F0502020204030204" pitchFamily="34" charset="0"/>
              </a:rPr>
              <a:pPr marL="0" indent="0" algn="ctr">
                <a:spcBef>
                  <a:spcPct val="0"/>
                </a:spcBef>
              </a:pPr>
              <a:t>36%</a:t>
            </a:fld>
            <a:endParaRPr lang="de-DE" sz="1200" b="0" dirty="0">
              <a:solidFill>
                <a:schemeClr val="tx1"/>
              </a:solidFill>
              <a:latin typeface="Calibri" panose="020F0502020204030204" pitchFamily="34" charset="0"/>
              <a:sym typeface="Calibri" panose="020F0502020204030204" pitchFamily="34" charset="0"/>
            </a:endParaRPr>
          </a:p>
        </p:txBody>
      </p:sp>
      <p:sp>
        <p:nvSpPr>
          <p:cNvPr id="73" name="Textplatzhalter 15"/>
          <p:cNvSpPr>
            <a:spLocks noGrp="1"/>
          </p:cNvSpPr>
          <p:nvPr>
            <p:custDataLst>
              <p:tags r:id="rId9"/>
            </p:custDataLst>
          </p:nvPr>
        </p:nvSpPr>
        <p:spPr bwMode="auto">
          <a:xfrm>
            <a:off x="1093788" y="5073650"/>
            <a:ext cx="481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CDB2B27-F206-45D7-AA38-7DE9B217EEBD}" type="datetime'''''T''''r''''''if''f''''''''t'''''' ''''''''''''''''''z''u'''">
              <a:rPr lang="en-US" sz="1200" b="0">
                <a:solidFill>
                  <a:schemeClr val="tx1"/>
                </a:solidFill>
                <a:latin typeface="Calibri" panose="020F0502020204030204" pitchFamily="34" charset="0"/>
                <a:sym typeface="Calibri" panose="020F0502020204030204" pitchFamily="34" charset="0"/>
              </a:rPr>
              <a:pPr marL="0" indent="0" algn="ctr">
                <a:spcBef>
                  <a:spcPct val="0"/>
                </a:spcBef>
              </a:pPr>
              <a:t>Trifft zu</a:t>
            </a:fld>
            <a:endParaRPr lang="de-DE" sz="1200" b="0" dirty="0">
              <a:solidFill>
                <a:schemeClr val="tx1"/>
              </a:solidFill>
              <a:latin typeface="Calibri" panose="020F0502020204030204" pitchFamily="34" charset="0"/>
              <a:sym typeface="Calibri" panose="020F0502020204030204" pitchFamily="34" charset="0"/>
            </a:endParaRPr>
          </a:p>
        </p:txBody>
      </p:sp>
      <p:sp useBgFill="1">
        <p:nvSpPr>
          <p:cNvPr id="92" name="Textplatzhalter 5"/>
          <p:cNvSpPr>
            <a:spLocks noGrp="1"/>
          </p:cNvSpPr>
          <p:nvPr>
            <p:custDataLst>
              <p:tags r:id="rId10"/>
            </p:custDataLst>
          </p:nvPr>
        </p:nvSpPr>
        <p:spPr bwMode="gray">
          <a:xfrm>
            <a:off x="1179513" y="2478088"/>
            <a:ext cx="309563"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7A8FBF73-DD49-49A8-B654-B77E35435347}" type="datetime'''''''4''''''''''''''''''''''7''''%'''''''''''''''''">
              <a:rPr lang="en-US" sz="1200" b="0">
                <a:solidFill>
                  <a:schemeClr val="tx1"/>
                </a:solidFill>
                <a:latin typeface="Calibri" panose="020F0502020204030204" pitchFamily="34" charset="0"/>
                <a:sym typeface="Calibri" panose="020F0502020204030204" pitchFamily="34" charset="0"/>
              </a:rPr>
              <a:pPr marL="0" indent="0" algn="ctr">
                <a:spcBef>
                  <a:spcPct val="0"/>
                </a:spcBef>
              </a:pPr>
              <a:t>47%</a:t>
            </a:fld>
            <a:endParaRPr lang="de-DE" sz="1200" b="0" dirty="0">
              <a:solidFill>
                <a:schemeClr val="tx1"/>
              </a:solidFill>
              <a:latin typeface="Calibri" panose="020F0502020204030204" pitchFamily="34" charset="0"/>
              <a:sym typeface="Calibri" panose="020F0502020204030204" pitchFamily="34" charset="0"/>
            </a:endParaRPr>
          </a:p>
        </p:txBody>
      </p:sp>
      <p:cxnSp>
        <p:nvCxnSpPr>
          <p:cNvPr id="59" name="Gerade Verbindung mit Pfeil 58"/>
          <p:cNvCxnSpPr/>
          <p:nvPr/>
        </p:nvCxnSpPr>
        <p:spPr>
          <a:xfrm>
            <a:off x="8688107" y="1816931"/>
            <a:ext cx="0" cy="3348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sp>
        <p:nvSpPr>
          <p:cNvPr id="65" name="Textfeld 64"/>
          <p:cNvSpPr txBox="1"/>
          <p:nvPr/>
        </p:nvSpPr>
        <p:spPr>
          <a:xfrm>
            <a:off x="3612723" y="2151063"/>
            <a:ext cx="686654" cy="580534"/>
          </a:xfrm>
          <a:prstGeom prst="rect">
            <a:avLst/>
          </a:prstGeom>
          <a:solidFill>
            <a:srgbClr val="F0CD3D"/>
          </a:solidFill>
        </p:spPr>
        <p:txBody>
          <a:bodyPr wrap="none" lIns="36000" tIns="36000" rIns="36000" bIns="36000" rtlCol="0" anchor="ctr">
            <a:spAutoFit/>
          </a:bodyPr>
          <a:lstStyle/>
          <a:p>
            <a:r>
              <a:rPr lang="pt-BR" sz="1100" dirty="0">
                <a:solidFill>
                  <a:srgbClr val="595959"/>
                </a:solidFill>
                <a:latin typeface="+mj-lt"/>
              </a:rPr>
              <a:t>MW: 2,65</a:t>
            </a:r>
          </a:p>
          <a:p>
            <a:r>
              <a:rPr lang="pt-BR" sz="1100" dirty="0">
                <a:solidFill>
                  <a:srgbClr val="595959"/>
                </a:solidFill>
                <a:latin typeface="+mj-lt"/>
              </a:rPr>
              <a:t>STD: 1,064</a:t>
            </a:r>
          </a:p>
          <a:p>
            <a:r>
              <a:rPr lang="pt-BR" sz="1100" dirty="0">
                <a:solidFill>
                  <a:srgbClr val="595959"/>
                </a:solidFill>
                <a:latin typeface="+mj-lt"/>
              </a:rPr>
              <a:t>N:     806</a:t>
            </a:r>
          </a:p>
        </p:txBody>
      </p:sp>
      <p:sp>
        <p:nvSpPr>
          <p:cNvPr id="5" name="Inhaltsplatzhalter 4"/>
          <p:cNvSpPr>
            <a:spLocks noGrp="1"/>
          </p:cNvSpPr>
          <p:nvPr>
            <p:ph idx="15"/>
          </p:nvPr>
        </p:nvSpPr>
        <p:spPr/>
        <p:txBody>
          <a:bodyPr>
            <a:noAutofit/>
          </a:bodyPr>
          <a:lstStyle/>
          <a:p>
            <a:pPr marL="0" indent="0"/>
            <a:r>
              <a:rPr lang="de-DE" dirty="0"/>
              <a:t>Gerade in kritischen Situationen gibt meine Pfarrgemeinde mir/den Gläubigen Halt . . .</a:t>
            </a:r>
          </a:p>
        </p:txBody>
      </p:sp>
      <p:graphicFrame>
        <p:nvGraphicFramePr>
          <p:cNvPr id="75" name="Objekt 74"/>
          <p:cNvGraphicFramePr>
            <a:graphicFrameLocks/>
          </p:cNvGraphicFramePr>
          <p:nvPr>
            <p:custDataLst>
              <p:tags r:id="rId11"/>
            </p:custDataLst>
            <p:extLst>
              <p:ext uri="{D42A27DB-BD31-4B8C-83A1-F6EECF244321}">
                <p14:modId xmlns:p14="http://schemas.microsoft.com/office/powerpoint/2010/main" val="3956375768"/>
              </p:ext>
            </p:extLst>
          </p:nvPr>
        </p:nvGraphicFramePr>
        <p:xfrm>
          <a:off x="4610101" y="1752600"/>
          <a:ext cx="4343349" cy="3467027"/>
        </p:xfrm>
        <a:graphic>
          <a:graphicData uri="http://schemas.openxmlformats.org/presentationml/2006/ole">
            <mc:AlternateContent xmlns:mc="http://schemas.openxmlformats.org/markup-compatibility/2006">
              <mc:Choice xmlns:v="urn:schemas-microsoft-com:vml" Requires="v">
                <p:oleObj spid="_x0000_s114740" name="Diagramm" r:id="rId24" imgW="4343349" imgH="3467027" progId="MSGraph.Chart.8">
                  <p:embed followColorScheme="full"/>
                </p:oleObj>
              </mc:Choice>
              <mc:Fallback>
                <p:oleObj name="Diagramm" r:id="rId24" imgW="4343349" imgH="3467027" progId="MSGraph.Chart.8">
                  <p:embed followColorScheme="full"/>
                  <p:pic>
                    <p:nvPicPr>
                      <p:cNvPr id="0" name="Picture 40"/>
                      <p:cNvPicPr>
                        <a:picLocks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610101" y="1752600"/>
                        <a:ext cx="4343349" cy="34670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 name="Textplatzhalter 10"/>
          <p:cNvSpPr>
            <a:spLocks noGrp="1"/>
          </p:cNvSpPr>
          <p:nvPr>
            <p:custDataLst>
              <p:tags r:id="rId12"/>
            </p:custDataLst>
          </p:nvPr>
        </p:nvSpPr>
        <p:spPr bwMode="auto">
          <a:xfrm>
            <a:off x="7389813" y="5073650"/>
            <a:ext cx="8239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200" b="0" dirty="0" err="1">
                <a:solidFill>
                  <a:schemeClr val="tx1"/>
                </a:solidFill>
                <a:latin typeface="Calibri" panose="020F0502020204030204" pitchFamily="34" charset="0"/>
                <a:sym typeface="Calibri" panose="020F0502020204030204" pitchFamily="34" charset="0"/>
              </a:rPr>
              <a:t>Trifft</a:t>
            </a:r>
            <a:r>
              <a:rPr lang="en-US" sz="1200" b="0" dirty="0">
                <a:solidFill>
                  <a:schemeClr val="tx1"/>
                </a:solidFill>
                <a:latin typeface="Calibri" panose="020F0502020204030204" pitchFamily="34" charset="0"/>
                <a:sym typeface="Calibri" panose="020F0502020204030204" pitchFamily="34" charset="0"/>
              </a:rPr>
              <a:t> </a:t>
            </a:r>
            <a:r>
              <a:rPr lang="en-US" sz="1200" b="0" dirty="0" err="1">
                <a:solidFill>
                  <a:schemeClr val="tx1"/>
                </a:solidFill>
                <a:latin typeface="Calibri" panose="020F0502020204030204" pitchFamily="34" charset="0"/>
                <a:sym typeface="Calibri" panose="020F0502020204030204" pitchFamily="34" charset="0"/>
              </a:rPr>
              <a:t>nicht</a:t>
            </a:r>
            <a:r>
              <a:rPr lang="en-US" sz="1200" b="0" dirty="0">
                <a:solidFill>
                  <a:schemeClr val="tx1"/>
                </a:solidFill>
                <a:latin typeface="Calibri" panose="020F0502020204030204" pitchFamily="34" charset="0"/>
                <a:sym typeface="Calibri" panose="020F0502020204030204" pitchFamily="34" charset="0"/>
              </a:rPr>
              <a:t> </a:t>
            </a:r>
            <a:r>
              <a:rPr lang="en-US" sz="1200" b="0" dirty="0" err="1">
                <a:solidFill>
                  <a:schemeClr val="tx1"/>
                </a:solidFill>
                <a:latin typeface="Calibri" panose="020F0502020204030204" pitchFamily="34" charset="0"/>
                <a:sym typeface="Calibri" panose="020F0502020204030204" pitchFamily="34" charset="0"/>
              </a:rPr>
              <a:t>zu</a:t>
            </a:r>
            <a:endParaRPr lang="de-DE" sz="1200" b="0" dirty="0">
              <a:solidFill>
                <a:schemeClr val="tx1"/>
              </a:solidFill>
              <a:latin typeface="Calibri" panose="020F0502020204030204" pitchFamily="34" charset="0"/>
              <a:sym typeface="Calibri" panose="020F0502020204030204" pitchFamily="34" charset="0"/>
            </a:endParaRPr>
          </a:p>
        </p:txBody>
      </p:sp>
      <p:sp>
        <p:nvSpPr>
          <p:cNvPr id="77" name="Textplatzhalter 22"/>
          <p:cNvSpPr>
            <a:spLocks noGrp="1"/>
          </p:cNvSpPr>
          <p:nvPr>
            <p:custDataLst>
              <p:tags r:id="rId13"/>
            </p:custDataLst>
          </p:nvPr>
        </p:nvSpPr>
        <p:spPr bwMode="auto">
          <a:xfrm>
            <a:off x="6265863" y="5073650"/>
            <a:ext cx="593725"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200" b="0" dirty="0" err="1">
                <a:solidFill>
                  <a:schemeClr val="tx1"/>
                </a:solidFill>
              </a:rPr>
              <a:t>Teils</a:t>
            </a:r>
            <a:r>
              <a:rPr lang="en-US" sz="1200" b="0" dirty="0">
                <a:solidFill>
                  <a:schemeClr val="tx1"/>
                </a:solidFill>
              </a:rPr>
              <a:t>/</a:t>
            </a:r>
            <a:r>
              <a:rPr lang="en-US" sz="1200" b="0" dirty="0" err="1">
                <a:solidFill>
                  <a:schemeClr val="tx1"/>
                </a:solidFill>
              </a:rPr>
              <a:t>teils</a:t>
            </a:r>
            <a:endParaRPr lang="de-DE" sz="1200" b="0" dirty="0">
              <a:solidFill>
                <a:schemeClr val="tx1"/>
              </a:solidFill>
              <a:sym typeface="+mn-lt"/>
            </a:endParaRPr>
          </a:p>
        </p:txBody>
      </p:sp>
      <p:sp>
        <p:nvSpPr>
          <p:cNvPr id="84" name="Textplatzhalter 8"/>
          <p:cNvSpPr>
            <a:spLocks noGrp="1"/>
          </p:cNvSpPr>
          <p:nvPr>
            <p:custDataLst>
              <p:tags r:id="rId14"/>
            </p:custDataLst>
          </p:nvPr>
        </p:nvSpPr>
        <p:spPr bwMode="auto">
          <a:xfrm>
            <a:off x="5084763" y="5073650"/>
            <a:ext cx="481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de-DE" sz="1200" b="0" dirty="0">
                <a:solidFill>
                  <a:schemeClr val="tx1"/>
                </a:solidFill>
                <a:latin typeface="Calibri" panose="020F0502020204030204" pitchFamily="34" charset="0"/>
                <a:sym typeface="Calibri" panose="020F0502020204030204" pitchFamily="34" charset="0"/>
              </a:rPr>
              <a:t>Trifft zu</a:t>
            </a:r>
          </a:p>
        </p:txBody>
      </p:sp>
      <p:sp useBgFill="1">
        <p:nvSpPr>
          <p:cNvPr id="76" name="Textplatzhalter 5"/>
          <p:cNvSpPr>
            <a:spLocks noGrp="1"/>
          </p:cNvSpPr>
          <p:nvPr>
            <p:custDataLst>
              <p:tags r:id="rId15"/>
            </p:custDataLst>
          </p:nvPr>
        </p:nvSpPr>
        <p:spPr bwMode="gray">
          <a:xfrm>
            <a:off x="5094288" y="1982788"/>
            <a:ext cx="460375"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98061714-C2A6-411B-9044-BCC1B9854D59}" type="datetime'5''''''''''''''7'''''''',''''''0'''''' ''''''''''''%'''''''''">
              <a:rPr lang="en-US" sz="1200" b="0">
                <a:solidFill>
                  <a:schemeClr val="tx1"/>
                </a:solidFill>
              </a:rPr>
              <a:pPr marL="0" indent="0" algn="ctr">
                <a:spcBef>
                  <a:spcPct val="0"/>
                </a:spcBef>
              </a:pPr>
              <a:t>57,0 %</a:t>
            </a:fld>
            <a:endParaRPr lang="de-DE" sz="1200" b="0" dirty="0">
              <a:solidFill>
                <a:schemeClr val="tx1"/>
              </a:solidFill>
              <a:latin typeface="Calibri" panose="020F0502020204030204" pitchFamily="34" charset="0"/>
              <a:sym typeface="Calibri" panose="020F0502020204030204" pitchFamily="34" charset="0"/>
            </a:endParaRPr>
          </a:p>
        </p:txBody>
      </p:sp>
      <p:sp>
        <p:nvSpPr>
          <p:cNvPr id="81" name="Textfeld 80"/>
          <p:cNvSpPr txBox="1"/>
          <p:nvPr/>
        </p:nvSpPr>
        <p:spPr>
          <a:xfrm>
            <a:off x="7569199" y="2151063"/>
            <a:ext cx="718714" cy="580534"/>
          </a:xfrm>
          <a:prstGeom prst="rect">
            <a:avLst/>
          </a:prstGeom>
          <a:solidFill>
            <a:srgbClr val="F0CD3D"/>
          </a:solidFill>
        </p:spPr>
        <p:txBody>
          <a:bodyPr wrap="none" lIns="36000" tIns="36000" rIns="36000" bIns="36000" rtlCol="0" anchor="ctr">
            <a:spAutoFit/>
          </a:bodyPr>
          <a:lstStyle/>
          <a:p>
            <a:r>
              <a:rPr lang="pt-BR" sz="1100" dirty="0">
                <a:solidFill>
                  <a:srgbClr val="595959"/>
                </a:solidFill>
                <a:latin typeface="+mj-lt"/>
              </a:rPr>
              <a:t>MW: 2,48</a:t>
            </a:r>
          </a:p>
          <a:p>
            <a:r>
              <a:rPr lang="pt-BR" sz="1100" dirty="0">
                <a:solidFill>
                  <a:srgbClr val="595959"/>
                </a:solidFill>
                <a:latin typeface="+mj-lt"/>
              </a:rPr>
              <a:t>STD:  0,918</a:t>
            </a:r>
          </a:p>
          <a:p>
            <a:r>
              <a:rPr lang="pt-BR" sz="1100" dirty="0">
                <a:solidFill>
                  <a:srgbClr val="595959"/>
                </a:solidFill>
                <a:latin typeface="+mj-lt"/>
              </a:rPr>
              <a:t>N:      79</a:t>
            </a:r>
          </a:p>
        </p:txBody>
      </p:sp>
      <p:sp>
        <p:nvSpPr>
          <p:cNvPr id="56" name="Inhaltsplatzhalter 3"/>
          <p:cNvSpPr txBox="1">
            <a:spLocks/>
          </p:cNvSpPr>
          <p:nvPr/>
        </p:nvSpPr>
        <p:spPr>
          <a:xfrm>
            <a:off x="323528" y="1704975"/>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61" name="Inhaltsplatzhalter 3"/>
          <p:cNvSpPr txBox="1">
            <a:spLocks/>
          </p:cNvSpPr>
          <p:nvPr/>
        </p:nvSpPr>
        <p:spPr>
          <a:xfrm>
            <a:off x="4572000" y="1704975"/>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2"/>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3"/>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sp>
        <p:nvSpPr>
          <p:cNvPr id="23" name="Rechteck 22"/>
          <p:cNvSpPr/>
          <p:nvPr/>
        </p:nvSpPr>
        <p:spPr>
          <a:xfrm>
            <a:off x="617892" y="5335587"/>
            <a:ext cx="8097511" cy="757709"/>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17 Prozent ist ein sehr schlechter und kritischer Wert. Die Funktion des Rückhalts durch die Pfarrgemeinde – gerade in schwierigen Situationen, wird durch die Mitarbeiter etwas besser erfüllt eingeschätzt, als durch die Katholiken des Bistums selbst.</a:t>
            </a:r>
            <a:endParaRPr lang="de-DE" sz="1400" dirty="0">
              <a:solidFill>
                <a:srgbClr val="595959"/>
              </a:solidFill>
              <a:latin typeface="Century Gothic" pitchFamily="34" charset="0"/>
            </a:endParaRPr>
          </a:p>
        </p:txBody>
      </p:sp>
      <p:sp>
        <p:nvSpPr>
          <p:cNvPr id="24" name="Rechteck 23"/>
          <p:cNvSpPr/>
          <p:nvPr/>
        </p:nvSpPr>
        <p:spPr>
          <a:xfrm>
            <a:off x="333299" y="5335586"/>
            <a:ext cx="350268" cy="757709"/>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ingekerbter Richtungspfeil 24"/>
          <p:cNvSpPr/>
          <p:nvPr/>
        </p:nvSpPr>
        <p:spPr>
          <a:xfrm>
            <a:off x="398975" y="5402711"/>
            <a:ext cx="218917" cy="58184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323655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1620573668"/>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15762" name="think-cell Folie" r:id="rId26" imgW="360" imgH="360" progId="">
                  <p:embed/>
                </p:oleObj>
              </mc:Choice>
              <mc:Fallback>
                <p:oleObj name="think-cell Folie" r:id="rId26" imgW="360" imgH="360" progId="">
                  <p:embed/>
                  <p:pic>
                    <p:nvPicPr>
                      <p:cNvPr id="0" name="Picture 3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200" dirty="0">
              <a:latin typeface="Calibri"/>
              <a:sym typeface="Calibri"/>
            </a:endParaRPr>
          </a:p>
        </p:txBody>
      </p:sp>
      <p:sp>
        <p:nvSpPr>
          <p:cNvPr id="12" name="Titel 5"/>
          <p:cNvSpPr txBox="1">
            <a:spLocks/>
          </p:cNvSpPr>
          <p:nvPr/>
        </p:nvSpPr>
        <p:spPr bwMode="auto">
          <a:xfrm>
            <a:off x="603250" y="192063"/>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0" hangingPunct="0"/>
            <a:r>
              <a:rPr lang="de-DE" sz="2000" b="1" dirty="0">
                <a:solidFill>
                  <a:schemeClr val="bg1"/>
                </a:solidFill>
              </a:rPr>
              <a:t>Gesamtzufriedenheit</a:t>
            </a:r>
            <a:endParaRPr lang="de-DE" sz="1900" b="1" dirty="0">
              <a:solidFill>
                <a:schemeClr val="bg1"/>
              </a:solidFill>
              <a:latin typeface="Century Gothic" pitchFamily="34" charset="0"/>
            </a:endParaRPr>
          </a:p>
          <a:p>
            <a:pPr lvl="0" eaLnBrk="0" hangingPunct="0"/>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graphicFrame>
        <p:nvGraphicFramePr>
          <p:cNvPr id="23" name="Objekt 22"/>
          <p:cNvGraphicFramePr>
            <a:graphicFrameLocks/>
          </p:cNvGraphicFramePr>
          <p:nvPr>
            <p:custDataLst>
              <p:tags r:id="rId4"/>
            </p:custDataLst>
            <p:extLst>
              <p:ext uri="{D42A27DB-BD31-4B8C-83A1-F6EECF244321}">
                <p14:modId xmlns:p14="http://schemas.microsoft.com/office/powerpoint/2010/main" val="1355488242"/>
              </p:ext>
            </p:extLst>
          </p:nvPr>
        </p:nvGraphicFramePr>
        <p:xfrm>
          <a:off x="152400" y="2133600"/>
          <a:ext cx="4410143" cy="3105240"/>
        </p:xfrm>
        <a:graphic>
          <a:graphicData uri="http://schemas.openxmlformats.org/presentationml/2006/ole">
            <mc:AlternateContent xmlns:mc="http://schemas.openxmlformats.org/markup-compatibility/2006">
              <mc:Choice xmlns:v="urn:schemas-microsoft-com:vml" Requires="v">
                <p:oleObj spid="_x0000_s115763" name="Diagramm" r:id="rId28" imgW="4410024" imgH="3105046" progId="MSGraph.Chart.8">
                  <p:embed followColorScheme="full"/>
                </p:oleObj>
              </mc:Choice>
              <mc:Fallback>
                <p:oleObj name="Diagramm" r:id="rId28" imgW="4410024" imgH="3105046" progId="MSGraph.Chart.8">
                  <p:embed followColorScheme="full"/>
                  <p:pic>
                    <p:nvPicPr>
                      <p:cNvPr id="0" name="Picture 39"/>
                      <p:cNvPicPr>
                        <a:picLocks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52400" y="2133600"/>
                        <a:ext cx="4410143" cy="3105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platzhalter 24"/>
          <p:cNvSpPr>
            <a:spLocks noGrp="1"/>
          </p:cNvSpPr>
          <p:nvPr>
            <p:custDataLst>
              <p:tags r:id="rId5"/>
            </p:custDataLst>
          </p:nvPr>
        </p:nvSpPr>
        <p:spPr bwMode="auto">
          <a:xfrm>
            <a:off x="3446463" y="5102225"/>
            <a:ext cx="77470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7F77F8F9-AED7-4638-954A-1D6C1B5791DE}" type="datetime'''Un''''''z''''''''u''''f''''''r''ied''''''''''en'''''''''''">
              <a:rPr lang="en-US" sz="1200" b="0">
                <a:solidFill>
                  <a:schemeClr val="tx1"/>
                </a:solidFill>
              </a:rPr>
              <a:pPr marL="0" indent="0" algn="ctr">
                <a:spcBef>
                  <a:spcPct val="0"/>
                </a:spcBef>
              </a:pPr>
              <a:t>Unzufrieden</a:t>
            </a:fld>
            <a:endParaRPr lang="de-DE" sz="1200" b="0" dirty="0">
              <a:solidFill>
                <a:schemeClr val="tx1"/>
              </a:solidFill>
              <a:sym typeface="+mn-lt"/>
            </a:endParaRPr>
          </a:p>
        </p:txBody>
      </p:sp>
      <p:sp useBgFill="1">
        <p:nvSpPr>
          <p:cNvPr id="26" name="Textplatzhalter 16"/>
          <p:cNvSpPr>
            <a:spLocks noGrp="1"/>
          </p:cNvSpPr>
          <p:nvPr>
            <p:custDataLst>
              <p:tags r:id="rId6"/>
            </p:custDataLst>
          </p:nvPr>
        </p:nvSpPr>
        <p:spPr bwMode="gray">
          <a:xfrm>
            <a:off x="3849688" y="3544888"/>
            <a:ext cx="425450"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F2311DF6-2F4E-40A5-8B50-DBC4CE6ACB5D}" type="datetime'''''''''''''''''''''''''''''2''''8'',''''''''6''''%'''">
              <a:rPr lang="en-US" sz="1200" b="0">
                <a:solidFill>
                  <a:schemeClr val="tx1"/>
                </a:solidFill>
                <a:latin typeface="Calibri" panose="020F0502020204030204" pitchFamily="34" charset="0"/>
                <a:sym typeface="Calibri" panose="020F0502020204030204" pitchFamily="34" charset="0"/>
              </a:rPr>
              <a:pPr marL="0" indent="0" algn="ctr">
                <a:spcBef>
                  <a:spcPct val="0"/>
                </a:spcBef>
              </a:pPr>
              <a:t>28,6%</a:t>
            </a:fld>
            <a:endParaRPr lang="de-DE" sz="1200" b="0" dirty="0">
              <a:solidFill>
                <a:schemeClr val="tx1"/>
              </a:solidFill>
              <a:latin typeface="Calibri" panose="020F0502020204030204" pitchFamily="34" charset="0"/>
              <a:sym typeface="Calibri" panose="020F0502020204030204" pitchFamily="34" charset="0"/>
            </a:endParaRPr>
          </a:p>
        </p:txBody>
      </p:sp>
      <p:sp>
        <p:nvSpPr>
          <p:cNvPr id="27" name="Textplatzhalter 23"/>
          <p:cNvSpPr>
            <a:spLocks noGrp="1"/>
          </p:cNvSpPr>
          <p:nvPr>
            <p:custDataLst>
              <p:tags r:id="rId7"/>
            </p:custDataLst>
          </p:nvPr>
        </p:nvSpPr>
        <p:spPr bwMode="auto">
          <a:xfrm>
            <a:off x="2378075" y="5102225"/>
            <a:ext cx="38735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483240BC-B744-48B1-BEDF-B83240080DC6}" type="datetime'M''''''''''''''''''''''ittel'''''''''''''''''''''''''">
              <a:rPr lang="en-US" sz="1200" b="0">
                <a:solidFill>
                  <a:schemeClr val="tx1"/>
                </a:solidFill>
              </a:rPr>
              <a:pPr marL="0" indent="0" algn="ctr">
                <a:spcBef>
                  <a:spcPct val="0"/>
                </a:spcBef>
              </a:pPr>
              <a:t>Mittel</a:t>
            </a:fld>
            <a:endParaRPr lang="de-DE" sz="1200" b="0" dirty="0">
              <a:solidFill>
                <a:schemeClr val="tx1"/>
              </a:solidFill>
              <a:sym typeface="+mn-lt"/>
            </a:endParaRPr>
          </a:p>
        </p:txBody>
      </p:sp>
      <p:sp>
        <p:nvSpPr>
          <p:cNvPr id="30" name="Textplatzhalter 21"/>
          <p:cNvSpPr>
            <a:spLocks noGrp="1"/>
          </p:cNvSpPr>
          <p:nvPr>
            <p:custDataLst>
              <p:tags r:id="rId8"/>
            </p:custDataLst>
          </p:nvPr>
        </p:nvSpPr>
        <p:spPr bwMode="auto">
          <a:xfrm>
            <a:off x="1006475" y="5102225"/>
            <a:ext cx="608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50992BF1-8D4B-4FF0-AE0D-673AEDB8C837}" type="datetime'Z''u''''''''''''f''r''''''''ie''''''''''''d''''e''''''n'">
              <a:rPr lang="en-US" sz="1200" b="0">
                <a:solidFill>
                  <a:schemeClr val="tx1"/>
                </a:solidFill>
              </a:rPr>
              <a:pPr marL="0" indent="0" algn="ctr">
                <a:spcBef>
                  <a:spcPct val="0"/>
                </a:spcBef>
              </a:pPr>
              <a:t>Zufrieden</a:t>
            </a:fld>
            <a:endParaRPr lang="de-DE" sz="1200" b="0" dirty="0">
              <a:solidFill>
                <a:schemeClr val="tx1"/>
              </a:solidFill>
              <a:sym typeface="+mn-lt"/>
            </a:endParaRPr>
          </a:p>
        </p:txBody>
      </p:sp>
      <p:sp>
        <p:nvSpPr>
          <p:cNvPr id="32" name="Rechteck 31"/>
          <p:cNvSpPr/>
          <p:nvPr>
            <p:custDataLst>
              <p:tags r:id="rId9"/>
            </p:custDataLst>
          </p:nvPr>
        </p:nvSpPr>
        <p:spPr bwMode="auto">
          <a:xfrm>
            <a:off x="439738" y="1558925"/>
            <a:ext cx="250825" cy="187325"/>
          </a:xfrm>
          <a:prstGeom prst="rect">
            <a:avLst/>
          </a:prstGeom>
          <a:solidFill>
            <a:srgbClr val="8EA5C7"/>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Rechteck 30"/>
          <p:cNvSpPr/>
          <p:nvPr>
            <p:custDataLst>
              <p:tags r:id="rId10"/>
            </p:custDataLst>
          </p:nvPr>
        </p:nvSpPr>
        <p:spPr bwMode="auto">
          <a:xfrm>
            <a:off x="439738" y="1295400"/>
            <a:ext cx="250825" cy="187325"/>
          </a:xfrm>
          <a:prstGeom prst="rect">
            <a:avLst/>
          </a:prstGeom>
          <a:solidFill>
            <a:srgbClr val="D9E1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Textplatzhalter 19"/>
          <p:cNvSpPr>
            <a:spLocks noGrp="1"/>
          </p:cNvSpPr>
          <p:nvPr>
            <p:custDataLst>
              <p:tags r:id="rId11"/>
            </p:custDataLst>
          </p:nvPr>
        </p:nvSpPr>
        <p:spPr bwMode="auto">
          <a:xfrm>
            <a:off x="741363" y="1554163"/>
            <a:ext cx="34115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fld id="{FB351945-570C-4BB8-BF18-F6975A80DB28}" type="datetime'sind S''ie insg''e''samt mi''''t der katholis''chen Kirc''he?'">
              <a:rPr lang="en-US" sz="1400" b="0">
                <a:solidFill>
                  <a:schemeClr val="tx1"/>
                </a:solidFill>
              </a:rPr>
              <a:pPr marL="0" indent="0">
                <a:spcBef>
                  <a:spcPct val="0"/>
                </a:spcBef>
              </a:pPr>
              <a:t>sind Sie insgesamt mit der katholischen Kirche?</a:t>
            </a:fld>
            <a:endParaRPr lang="de-DE" sz="1400" b="0" dirty="0">
              <a:solidFill>
                <a:schemeClr val="tx1"/>
              </a:solidFill>
              <a:sym typeface="+mn-lt"/>
            </a:endParaRPr>
          </a:p>
        </p:txBody>
      </p:sp>
      <p:sp>
        <p:nvSpPr>
          <p:cNvPr id="34" name="Textplatzhalter 18"/>
          <p:cNvSpPr>
            <a:spLocks noGrp="1"/>
          </p:cNvSpPr>
          <p:nvPr>
            <p:custDataLst>
              <p:tags r:id="rId12"/>
            </p:custDataLst>
          </p:nvPr>
        </p:nvSpPr>
        <p:spPr bwMode="auto">
          <a:xfrm>
            <a:off x="741363" y="1290638"/>
            <a:ext cx="371792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fld id="{86F5FA42-964E-4702-AFB5-F04DF78F4EE7}" type="datetime'waren'' Sie v''or 5 Jahren mit'''' der katholischen Kirche''?'">
              <a:rPr lang="en-US" sz="1400" b="0">
                <a:solidFill>
                  <a:schemeClr val="tx1"/>
                </a:solidFill>
              </a:rPr>
              <a:pPr marL="0" indent="0">
                <a:spcBef>
                  <a:spcPct val="0"/>
                </a:spcBef>
              </a:pPr>
              <a:t>waren Sie vor 5 Jahren mit der katholischen Kirche?</a:t>
            </a:fld>
            <a:endParaRPr lang="de-DE" sz="1400" b="0" dirty="0">
              <a:solidFill>
                <a:schemeClr val="tx1"/>
              </a:solidFill>
              <a:sym typeface="+mn-lt"/>
            </a:endParaRPr>
          </a:p>
        </p:txBody>
      </p:sp>
      <p:sp>
        <p:nvSpPr>
          <p:cNvPr id="44" name="Inhaltsplatzhalter 3"/>
          <p:cNvSpPr>
            <a:spLocks noGrp="1"/>
          </p:cNvSpPr>
          <p:nvPr>
            <p:ph idx="15"/>
          </p:nvPr>
        </p:nvSpPr>
        <p:spPr>
          <a:xfrm>
            <a:off x="330532" y="918329"/>
            <a:ext cx="4232011" cy="428628"/>
          </a:xfrm>
        </p:spPr>
        <p:txBody>
          <a:bodyPr/>
          <a:lstStyle/>
          <a:p>
            <a:r>
              <a:rPr lang="de-DE" dirty="0"/>
              <a:t>Wie zufrieden . . . </a:t>
            </a:r>
          </a:p>
        </p:txBody>
      </p:sp>
      <p:cxnSp>
        <p:nvCxnSpPr>
          <p:cNvPr id="17" name="Gerade Verbindung mit Pfeil 16"/>
          <p:cNvCxnSpPr/>
          <p:nvPr/>
        </p:nvCxnSpPr>
        <p:spPr>
          <a:xfrm>
            <a:off x="4572000" y="1341200"/>
            <a:ext cx="0" cy="3636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8" name="Objekt 17"/>
          <p:cNvGraphicFramePr>
            <a:graphicFrameLocks/>
          </p:cNvGraphicFramePr>
          <p:nvPr>
            <p:custDataLst>
              <p:tags r:id="rId13"/>
            </p:custDataLst>
            <p:extLst>
              <p:ext uri="{D42A27DB-BD31-4B8C-83A1-F6EECF244321}">
                <p14:modId xmlns:p14="http://schemas.microsoft.com/office/powerpoint/2010/main" val="1062218245"/>
              </p:ext>
            </p:extLst>
          </p:nvPr>
        </p:nvGraphicFramePr>
        <p:xfrm>
          <a:off x="4610100" y="2133600"/>
          <a:ext cx="4419472" cy="3105046"/>
        </p:xfrm>
        <a:graphic>
          <a:graphicData uri="http://schemas.openxmlformats.org/presentationml/2006/ole">
            <mc:AlternateContent xmlns:mc="http://schemas.openxmlformats.org/markup-compatibility/2006">
              <mc:Choice xmlns:v="urn:schemas-microsoft-com:vml" Requires="v">
                <p:oleObj spid="_x0000_s115764" name="Diagramm" r:id="rId32" imgW="4419472" imgH="3105046" progId="MSGraph.Chart.8">
                  <p:embed followColorScheme="full"/>
                </p:oleObj>
              </mc:Choice>
              <mc:Fallback>
                <p:oleObj name="Diagramm" r:id="rId32" imgW="4419472" imgH="3105046" progId="MSGraph.Chart.8">
                  <p:embed followColorScheme="full"/>
                  <p:pic>
                    <p:nvPicPr>
                      <p:cNvPr id="0" name="Picture 40"/>
                      <p:cNvPicPr>
                        <a:picLocks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610100" y="2133600"/>
                        <a:ext cx="4419472" cy="31050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platzhalter 21"/>
          <p:cNvSpPr>
            <a:spLocks noGrp="1"/>
          </p:cNvSpPr>
          <p:nvPr>
            <p:custDataLst>
              <p:tags r:id="rId14"/>
            </p:custDataLst>
          </p:nvPr>
        </p:nvSpPr>
        <p:spPr bwMode="auto">
          <a:xfrm>
            <a:off x="5035550" y="5102225"/>
            <a:ext cx="608013"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45AB2CD8-B910-4E60-9E80-9D1F2E9D45F2}" type="datetime'''''Zu''''''f''''''''''''''''''''''ri''''ed''''e''''''''n'''''">
              <a:rPr lang="en-US" sz="1200" b="0">
                <a:solidFill>
                  <a:schemeClr val="tx1"/>
                </a:solidFill>
              </a:rPr>
              <a:pPr marL="0" indent="0" algn="ctr">
                <a:spcBef>
                  <a:spcPct val="0"/>
                </a:spcBef>
              </a:pPr>
              <a:t>Zufrieden</a:t>
            </a:fld>
            <a:endParaRPr lang="de-DE" sz="1200" b="0" dirty="0">
              <a:solidFill>
                <a:schemeClr val="tx1"/>
              </a:solidFill>
              <a:sym typeface="+mn-lt"/>
            </a:endParaRPr>
          </a:p>
        </p:txBody>
      </p:sp>
      <p:sp useBgFill="1">
        <p:nvSpPr>
          <p:cNvPr id="20" name="Textplatzhalter 28"/>
          <p:cNvSpPr>
            <a:spLocks noGrp="1"/>
          </p:cNvSpPr>
          <p:nvPr>
            <p:custDataLst>
              <p:tags r:id="rId15"/>
            </p:custDataLst>
          </p:nvPr>
        </p:nvSpPr>
        <p:spPr bwMode="gray">
          <a:xfrm>
            <a:off x="5354638" y="4049712"/>
            <a:ext cx="425450" cy="182563"/>
          </a:xfrm>
          <a:prstGeom prst="rect">
            <a:avLst/>
          </a:prstGeom>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EE1A8ED-85A8-4D2E-A697-64E771910606}" type="datetime'''''''''''''''''''''''''''1''''''6'''',7''%'''">
              <a:rPr lang="en-US" sz="1200" b="0" smtClean="0">
                <a:solidFill>
                  <a:schemeClr val="tx1"/>
                </a:solidFill>
              </a:rPr>
              <a:pPr marL="0" indent="0" algn="ctr">
                <a:spcBef>
                  <a:spcPct val="0"/>
                </a:spcBef>
              </a:pPr>
              <a:t>16,7%</a:t>
            </a:fld>
            <a:endParaRPr lang="de-DE" sz="1200" b="0" dirty="0">
              <a:solidFill>
                <a:schemeClr val="tx1"/>
              </a:solidFill>
              <a:latin typeface="Calibri" panose="020F0502020204030204" pitchFamily="34" charset="0"/>
              <a:sym typeface="Calibri" panose="020F0502020204030204" pitchFamily="34" charset="0"/>
            </a:endParaRPr>
          </a:p>
        </p:txBody>
      </p:sp>
      <p:sp useBgFill="1">
        <p:nvSpPr>
          <p:cNvPr id="43" name="Textplatzhalter 14"/>
          <p:cNvSpPr>
            <a:spLocks noGrp="1"/>
          </p:cNvSpPr>
          <p:nvPr>
            <p:custDataLst>
              <p:tags r:id="rId16"/>
            </p:custDataLst>
          </p:nvPr>
        </p:nvSpPr>
        <p:spPr bwMode="gray">
          <a:xfrm>
            <a:off x="4902200" y="3592512"/>
            <a:ext cx="425450" cy="182562"/>
          </a:xfrm>
          <a:prstGeom prst="rect">
            <a:avLst/>
          </a:prstGeom>
          <a:effectLst/>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200" b="0" dirty="0">
                <a:solidFill>
                  <a:schemeClr val="tx1"/>
                </a:solidFill>
                <a:latin typeface="Calibri"/>
                <a:sym typeface="Calibri"/>
              </a:rPr>
              <a:t>28,9%</a:t>
            </a:r>
            <a:endParaRPr lang="de-DE" sz="1200" b="0" dirty="0">
              <a:solidFill>
                <a:schemeClr val="tx1"/>
              </a:solidFill>
              <a:latin typeface="Calibri"/>
              <a:sym typeface="Calibri"/>
            </a:endParaRPr>
          </a:p>
        </p:txBody>
      </p:sp>
      <p:sp>
        <p:nvSpPr>
          <p:cNvPr id="21" name="Textplatzhalter 23"/>
          <p:cNvSpPr>
            <a:spLocks noGrp="1"/>
          </p:cNvSpPr>
          <p:nvPr>
            <p:custDataLst>
              <p:tags r:id="rId17"/>
            </p:custDataLst>
          </p:nvPr>
        </p:nvSpPr>
        <p:spPr bwMode="auto">
          <a:xfrm>
            <a:off x="7494588" y="5102225"/>
            <a:ext cx="77470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6A1B86D-5B43-473C-A114-8E4F63A888C8}" type="datetime'U''''''''''''''''''''n''''''z''''uf''ried''''''''''''''''''en'">
              <a:rPr lang="en-US" sz="1200" b="0">
                <a:solidFill>
                  <a:schemeClr val="tx1"/>
                </a:solidFill>
              </a:rPr>
              <a:pPr marL="0" indent="0" algn="ctr">
                <a:spcBef>
                  <a:spcPct val="0"/>
                </a:spcBef>
              </a:pPr>
              <a:t>Unzufrieden</a:t>
            </a:fld>
            <a:endParaRPr lang="de-DE" sz="1200" b="0" dirty="0">
              <a:solidFill>
                <a:schemeClr val="tx1"/>
              </a:solidFill>
              <a:sym typeface="+mn-lt"/>
            </a:endParaRPr>
          </a:p>
        </p:txBody>
      </p:sp>
      <p:sp useBgFill="1">
        <p:nvSpPr>
          <p:cNvPr id="48" name="Textplatzhalter 15"/>
          <p:cNvSpPr>
            <a:spLocks noGrp="1"/>
          </p:cNvSpPr>
          <p:nvPr>
            <p:custDataLst>
              <p:tags r:id="rId18"/>
            </p:custDataLst>
          </p:nvPr>
        </p:nvSpPr>
        <p:spPr bwMode="gray">
          <a:xfrm>
            <a:off x="7445375" y="4011612"/>
            <a:ext cx="425450" cy="182562"/>
          </a:xfrm>
          <a:prstGeom prst="rect">
            <a:avLst/>
          </a:prstGeom>
          <a:effectLst/>
        </p:spPr>
        <p:txBody>
          <a:bodyPr wrap="none" lIns="22225" tIns="0" rIns="22225" bIns="0" numCol="1" spcCol="0" anchor="b"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200" b="0" dirty="0">
                <a:solidFill>
                  <a:schemeClr val="tx1"/>
                </a:solidFill>
                <a:latin typeface="Calibri"/>
                <a:sym typeface="Calibri"/>
              </a:rPr>
              <a:t>18,4%</a:t>
            </a:r>
            <a:endParaRPr lang="de-DE" sz="1200" b="0" dirty="0">
              <a:solidFill>
                <a:schemeClr val="tx1"/>
              </a:solidFill>
              <a:latin typeface="Calibri"/>
              <a:sym typeface="Calibri"/>
            </a:endParaRPr>
          </a:p>
        </p:txBody>
      </p:sp>
      <p:sp>
        <p:nvSpPr>
          <p:cNvPr id="19" name="Textplatzhalter 22"/>
          <p:cNvSpPr>
            <a:spLocks noGrp="1"/>
          </p:cNvSpPr>
          <p:nvPr>
            <p:custDataLst>
              <p:tags r:id="rId19"/>
            </p:custDataLst>
          </p:nvPr>
        </p:nvSpPr>
        <p:spPr bwMode="auto">
          <a:xfrm>
            <a:off x="6416675" y="5102225"/>
            <a:ext cx="387350" cy="182563"/>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5606A511-16F3-4104-9807-070D55140222}" type="datetime'''''''''M''''''it''''''''''''''t''''''''''''''e''''''l'''''">
              <a:rPr lang="en-US" sz="1200" b="0">
                <a:solidFill>
                  <a:schemeClr val="tx1"/>
                </a:solidFill>
              </a:rPr>
              <a:pPr marL="0" indent="0" algn="ctr">
                <a:spcBef>
                  <a:spcPct val="0"/>
                </a:spcBef>
              </a:pPr>
              <a:t>Mittel</a:t>
            </a:fld>
            <a:endParaRPr lang="de-DE" sz="1200" b="0" dirty="0">
              <a:solidFill>
                <a:schemeClr val="tx1"/>
              </a:solidFill>
              <a:sym typeface="+mn-lt"/>
            </a:endParaRPr>
          </a:p>
        </p:txBody>
      </p:sp>
      <p:sp>
        <p:nvSpPr>
          <p:cNvPr id="24" name="Rechteck 23"/>
          <p:cNvSpPr/>
          <p:nvPr>
            <p:custDataLst>
              <p:tags r:id="rId20"/>
            </p:custDataLst>
          </p:nvPr>
        </p:nvSpPr>
        <p:spPr bwMode="auto">
          <a:xfrm>
            <a:off x="4803775" y="1514475"/>
            <a:ext cx="250825" cy="187325"/>
          </a:xfrm>
          <a:prstGeom prst="rect">
            <a:avLst/>
          </a:prstGeom>
          <a:solidFill>
            <a:srgbClr val="8EA5C7"/>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Rechteck 27"/>
          <p:cNvSpPr/>
          <p:nvPr>
            <p:custDataLst>
              <p:tags r:id="rId21"/>
            </p:custDataLst>
          </p:nvPr>
        </p:nvSpPr>
        <p:spPr bwMode="auto">
          <a:xfrm>
            <a:off x="4803775" y="1038225"/>
            <a:ext cx="250825" cy="187325"/>
          </a:xfrm>
          <a:prstGeom prst="rect">
            <a:avLst/>
          </a:prstGeom>
          <a:solidFill>
            <a:srgbClr val="D9E1EC"/>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platzhalter 19"/>
          <p:cNvSpPr>
            <a:spLocks noGrp="1"/>
          </p:cNvSpPr>
          <p:nvPr>
            <p:custDataLst>
              <p:tags r:id="rId22"/>
            </p:custDataLst>
          </p:nvPr>
        </p:nvSpPr>
        <p:spPr bwMode="auto">
          <a:xfrm>
            <a:off x="5105400" y="1509713"/>
            <a:ext cx="3663950" cy="42545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r>
              <a:rPr lang="de-DE" sz="1400" b="0" dirty="0">
                <a:solidFill>
                  <a:schemeClr val="tx1"/>
                </a:solidFill>
                <a:sym typeface="+mn-lt"/>
              </a:rPr>
              <a:t>sind die Gläubigen des Bistum Münsters insgesamt</a:t>
            </a:r>
          </a:p>
          <a:p>
            <a:pPr marL="0" indent="0">
              <a:spcBef>
                <a:spcPct val="0"/>
              </a:spcBef>
            </a:pPr>
            <a:r>
              <a:rPr lang="de-DE" sz="1400" b="0" dirty="0">
                <a:solidFill>
                  <a:schemeClr val="tx1"/>
                </a:solidFill>
                <a:sym typeface="+mn-lt"/>
              </a:rPr>
              <a:t>mit der katholischen Kirche?</a:t>
            </a:r>
          </a:p>
        </p:txBody>
      </p:sp>
      <p:sp>
        <p:nvSpPr>
          <p:cNvPr id="29" name="Textplatzhalter 18"/>
          <p:cNvSpPr>
            <a:spLocks noGrp="1"/>
          </p:cNvSpPr>
          <p:nvPr>
            <p:custDataLst>
              <p:tags r:id="rId23"/>
            </p:custDataLst>
          </p:nvPr>
        </p:nvSpPr>
        <p:spPr bwMode="auto">
          <a:xfrm>
            <a:off x="5105400" y="1033463"/>
            <a:ext cx="3321050" cy="42545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pPr>
            <a:r>
              <a:rPr lang="de-DE" sz="1400" b="0" dirty="0">
                <a:solidFill>
                  <a:schemeClr val="tx1"/>
                </a:solidFill>
                <a:sym typeface="+mn-lt"/>
              </a:rPr>
              <a:t>waren die Gläubigen des Bistum Münsters vor</a:t>
            </a:r>
          </a:p>
          <a:p>
            <a:pPr marL="0" indent="0">
              <a:spcBef>
                <a:spcPct val="0"/>
              </a:spcBef>
            </a:pPr>
            <a:r>
              <a:rPr lang="de-DE" sz="1400" b="0" dirty="0">
                <a:solidFill>
                  <a:schemeClr val="tx1"/>
                </a:solidFill>
                <a:sym typeface="+mn-lt"/>
              </a:rPr>
              <a:t>5 Jahren mit der katholischen Kirche?</a:t>
            </a:r>
          </a:p>
        </p:txBody>
      </p:sp>
      <p:sp>
        <p:nvSpPr>
          <p:cNvPr id="36" name="Textfeld 35"/>
          <p:cNvSpPr txBox="1"/>
          <p:nvPr/>
        </p:nvSpPr>
        <p:spPr>
          <a:xfrm>
            <a:off x="7400448" y="1768346"/>
            <a:ext cx="718714" cy="580534"/>
          </a:xfrm>
          <a:prstGeom prst="rect">
            <a:avLst/>
          </a:prstGeom>
          <a:solidFill>
            <a:srgbClr val="D9E1EC"/>
          </a:solidFill>
        </p:spPr>
        <p:txBody>
          <a:bodyPr wrap="none" lIns="36000" tIns="36000" rIns="36000" bIns="36000" rtlCol="0" anchor="ctr">
            <a:spAutoFit/>
          </a:bodyPr>
          <a:lstStyle/>
          <a:p>
            <a:r>
              <a:rPr lang="de-DE" sz="1100" dirty="0">
                <a:solidFill>
                  <a:srgbClr val="595959"/>
                </a:solidFill>
                <a:latin typeface="+mj-lt"/>
              </a:rPr>
              <a:t>MW: 2,92</a:t>
            </a:r>
          </a:p>
          <a:p>
            <a:r>
              <a:rPr lang="de-DE" sz="1100" dirty="0">
                <a:solidFill>
                  <a:srgbClr val="595959"/>
                </a:solidFill>
                <a:latin typeface="+mj-lt"/>
              </a:rPr>
              <a:t>STD:  0,744</a:t>
            </a:r>
          </a:p>
          <a:p>
            <a:r>
              <a:rPr lang="de-DE" sz="1100" dirty="0">
                <a:solidFill>
                  <a:srgbClr val="595959"/>
                </a:solidFill>
                <a:latin typeface="+mj-lt"/>
              </a:rPr>
              <a:t>N:      76</a:t>
            </a:r>
          </a:p>
        </p:txBody>
      </p:sp>
      <p:sp>
        <p:nvSpPr>
          <p:cNvPr id="38" name="Inhaltsplatzhalter 3"/>
          <p:cNvSpPr txBox="1">
            <a:spLocks/>
          </p:cNvSpPr>
          <p:nvPr/>
        </p:nvSpPr>
        <p:spPr>
          <a:xfrm>
            <a:off x="323528" y="2064268"/>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39" name="Inhaltsplatzhalter 3"/>
          <p:cNvSpPr txBox="1">
            <a:spLocks/>
          </p:cNvSpPr>
          <p:nvPr/>
        </p:nvSpPr>
        <p:spPr>
          <a:xfrm>
            <a:off x="4572000" y="2064268"/>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30"/>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31"/>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sp>
        <p:nvSpPr>
          <p:cNvPr id="40" name="Textfeld 39"/>
          <p:cNvSpPr txBox="1"/>
          <p:nvPr/>
        </p:nvSpPr>
        <p:spPr>
          <a:xfrm>
            <a:off x="3056414" y="1783092"/>
            <a:ext cx="718714" cy="580534"/>
          </a:xfrm>
          <a:prstGeom prst="rect">
            <a:avLst/>
          </a:prstGeom>
          <a:solidFill>
            <a:srgbClr val="D9E1EC"/>
          </a:solidFill>
        </p:spPr>
        <p:txBody>
          <a:bodyPr wrap="none" lIns="36000" tIns="36000" rIns="36000" bIns="36000" rtlCol="0" anchor="ctr">
            <a:spAutoFit/>
          </a:bodyPr>
          <a:lstStyle/>
          <a:p>
            <a:r>
              <a:rPr lang="de-DE" sz="1100" dirty="0">
                <a:solidFill>
                  <a:srgbClr val="595959"/>
                </a:solidFill>
                <a:latin typeface="+mj-lt"/>
              </a:rPr>
              <a:t>MW: 3,08</a:t>
            </a:r>
          </a:p>
          <a:p>
            <a:r>
              <a:rPr lang="de-DE" sz="1100" dirty="0">
                <a:solidFill>
                  <a:srgbClr val="595959"/>
                </a:solidFill>
                <a:latin typeface="+mj-lt"/>
              </a:rPr>
              <a:t>STD:  1,141</a:t>
            </a:r>
          </a:p>
          <a:p>
            <a:r>
              <a:rPr lang="de-DE" sz="1100" dirty="0">
                <a:solidFill>
                  <a:srgbClr val="595959"/>
                </a:solidFill>
                <a:latin typeface="+mj-lt"/>
              </a:rPr>
              <a:t>N:      989</a:t>
            </a:r>
          </a:p>
        </p:txBody>
      </p:sp>
      <p:sp>
        <p:nvSpPr>
          <p:cNvPr id="41" name="Textfeld 40"/>
          <p:cNvSpPr txBox="1"/>
          <p:nvPr/>
        </p:nvSpPr>
        <p:spPr>
          <a:xfrm>
            <a:off x="3817409" y="1783092"/>
            <a:ext cx="718714" cy="580534"/>
          </a:xfrm>
          <a:prstGeom prst="rect">
            <a:avLst/>
          </a:prstGeom>
          <a:solidFill>
            <a:srgbClr val="8EA5C7"/>
          </a:solidFill>
        </p:spPr>
        <p:txBody>
          <a:bodyPr wrap="none" lIns="36000" tIns="36000" rIns="36000" bIns="36000" rtlCol="0" anchor="ctr">
            <a:spAutoFit/>
          </a:bodyPr>
          <a:lstStyle/>
          <a:p>
            <a:r>
              <a:rPr lang="de-DE" sz="1100" dirty="0">
                <a:solidFill>
                  <a:schemeClr val="bg1"/>
                </a:solidFill>
                <a:latin typeface="+mj-lt"/>
              </a:rPr>
              <a:t>MW: 3,05</a:t>
            </a:r>
          </a:p>
          <a:p>
            <a:r>
              <a:rPr lang="de-DE" sz="1100" dirty="0">
                <a:solidFill>
                  <a:schemeClr val="bg1"/>
                </a:solidFill>
                <a:latin typeface="+mj-lt"/>
              </a:rPr>
              <a:t>STD:  1,046</a:t>
            </a:r>
          </a:p>
          <a:p>
            <a:r>
              <a:rPr lang="de-DE" sz="1100" dirty="0">
                <a:solidFill>
                  <a:schemeClr val="bg1"/>
                </a:solidFill>
                <a:latin typeface="+mj-lt"/>
              </a:rPr>
              <a:t>N:      992</a:t>
            </a:r>
          </a:p>
        </p:txBody>
      </p:sp>
      <p:sp>
        <p:nvSpPr>
          <p:cNvPr id="45" name="Rechteck 44"/>
          <p:cNvSpPr/>
          <p:nvPr/>
        </p:nvSpPr>
        <p:spPr>
          <a:xfrm>
            <a:off x="683568" y="5335587"/>
            <a:ext cx="8031835" cy="578411"/>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Zufriedenheit der Katholiken mit der katholischen Kirche hat sich in den letzten fünf Jahren nicht verändert. Die Mitarbeiter meinen jedoch, diese hätte sich verschlechtert. </a:t>
            </a:r>
            <a:endParaRPr lang="de-DE" sz="1400" dirty="0">
              <a:solidFill>
                <a:srgbClr val="595959"/>
              </a:solidFill>
              <a:latin typeface="Century Gothic" pitchFamily="34" charset="0"/>
            </a:endParaRPr>
          </a:p>
        </p:txBody>
      </p:sp>
      <p:sp>
        <p:nvSpPr>
          <p:cNvPr id="46" name="Rechteck 45"/>
          <p:cNvSpPr/>
          <p:nvPr/>
        </p:nvSpPr>
        <p:spPr>
          <a:xfrm>
            <a:off x="333299" y="5335587"/>
            <a:ext cx="350268" cy="578412"/>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ingekerbter Richtungspfeil 46"/>
          <p:cNvSpPr/>
          <p:nvPr/>
        </p:nvSpPr>
        <p:spPr>
          <a:xfrm>
            <a:off x="398975" y="5402711"/>
            <a:ext cx="218917" cy="444165"/>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2" name="Textfeld 41"/>
          <p:cNvSpPr txBox="1"/>
          <p:nvPr/>
        </p:nvSpPr>
        <p:spPr>
          <a:xfrm>
            <a:off x="8173766" y="1768346"/>
            <a:ext cx="718714" cy="580534"/>
          </a:xfrm>
          <a:prstGeom prst="rect">
            <a:avLst/>
          </a:prstGeom>
          <a:solidFill>
            <a:srgbClr val="8EA5C7"/>
          </a:solidFill>
        </p:spPr>
        <p:txBody>
          <a:bodyPr wrap="square" lIns="36000" tIns="36000" rIns="36000" bIns="36000" rtlCol="0" anchor="ctr">
            <a:spAutoFit/>
          </a:bodyPr>
          <a:lstStyle/>
          <a:p>
            <a:r>
              <a:rPr lang="de-DE" sz="1100" dirty="0">
                <a:solidFill>
                  <a:schemeClr val="bg1"/>
                </a:solidFill>
                <a:latin typeface="+mj-lt"/>
              </a:rPr>
              <a:t>MW: 3,17</a:t>
            </a:r>
          </a:p>
          <a:p>
            <a:r>
              <a:rPr lang="de-DE" sz="1100" dirty="0">
                <a:solidFill>
                  <a:schemeClr val="bg1"/>
                </a:solidFill>
                <a:latin typeface="+mj-lt"/>
              </a:rPr>
              <a:t>STD:  0,746</a:t>
            </a:r>
          </a:p>
          <a:p>
            <a:r>
              <a:rPr lang="de-DE" sz="1100" dirty="0">
                <a:solidFill>
                  <a:schemeClr val="bg1"/>
                </a:solidFill>
                <a:latin typeface="+mj-lt"/>
              </a:rPr>
              <a:t>N:      78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1658800589"/>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99698" name="think-cell Folie" r:id="rId26" imgW="360" imgH="360" progId="">
                  <p:embed/>
                </p:oleObj>
              </mc:Choice>
              <mc:Fallback>
                <p:oleObj name="think-cell Folie" r:id="rId26" imgW="360" imgH="360" progId="">
                  <p:embed/>
                  <p:pic>
                    <p:nvPicPr>
                      <p:cNvPr id="0" name="Picture 1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cxnSp>
        <p:nvCxnSpPr>
          <p:cNvPr id="57" name="Gerader Verbinder 56"/>
          <p:cNvCxnSpPr/>
          <p:nvPr>
            <p:custDataLst>
              <p:tags r:id="rId4"/>
            </p:custDataLst>
          </p:nvPr>
        </p:nvCxnSpPr>
        <p:spPr bwMode="auto">
          <a:xfrm>
            <a:off x="357188" y="457517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8" name="Rechteck 57"/>
          <p:cNvSpPr/>
          <p:nvPr>
            <p:custDataLst>
              <p:tags r:id="rId5"/>
            </p:custDataLst>
          </p:nvPr>
        </p:nvSpPr>
        <p:spPr bwMode="auto">
          <a:xfrm>
            <a:off x="3100388" y="3875088"/>
            <a:ext cx="1370013" cy="700088"/>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p:cNvSpPr/>
          <p:nvPr>
            <p:custDataLst>
              <p:tags r:id="rId6"/>
            </p:custDataLst>
          </p:nvPr>
        </p:nvSpPr>
        <p:spPr bwMode="auto">
          <a:xfrm>
            <a:off x="1730375" y="3430588"/>
            <a:ext cx="1370013" cy="1144588"/>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Rechteck 59"/>
          <p:cNvSpPr/>
          <p:nvPr>
            <p:custDataLst>
              <p:tags r:id="rId7"/>
            </p:custDataLst>
          </p:nvPr>
        </p:nvSpPr>
        <p:spPr bwMode="auto">
          <a:xfrm>
            <a:off x="361950" y="3543300"/>
            <a:ext cx="1368425" cy="1031875"/>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Textplatzhalter 31"/>
          <p:cNvSpPr>
            <a:spLocks noGrp="1"/>
          </p:cNvSpPr>
          <p:nvPr>
            <p:custDataLst>
              <p:tags r:id="rId8"/>
            </p:custDataLst>
          </p:nvPr>
        </p:nvSpPr>
        <p:spPr bwMode="gray">
          <a:xfrm>
            <a:off x="2147888" y="3895725"/>
            <a:ext cx="533400" cy="212725"/>
          </a:xfrm>
          <a:prstGeom prst="rect">
            <a:avLst/>
          </a:prstGeom>
          <a:noFill/>
          <a:extLst>
            <a:ext uri="{909E8E84-426E-40DD-AFC4-6F175D3DCCD1}">
              <a14:hiddenFill xmlns:a14="http://schemas.microsoft.com/office/drawing/2010/main">
                <a:solidFill>
                  <a:schemeClr val="accent1"/>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9F14F8B3-0BB2-4E4B-A300-2B749FF0A091}" type="datetime'39'''',''''''''''''''''''8'''''' ''''''''''''''''%'''''''''''">
              <a:rPr lang="en-US" sz="1400" b="0">
                <a:solidFill>
                  <a:schemeClr val="bg1"/>
                </a:solidFill>
              </a:rPr>
              <a:pPr marL="0" indent="0" algn="ctr">
                <a:spcBef>
                  <a:spcPct val="0"/>
                </a:spcBef>
              </a:pPr>
              <a:t>39,8 %</a:t>
            </a:fld>
            <a:endParaRPr lang="de-DE" sz="1400" b="0" dirty="0">
              <a:solidFill>
                <a:schemeClr val="bg1"/>
              </a:solidFill>
              <a:latin typeface="Calibri" panose="020F0502020204030204" pitchFamily="34" charset="0"/>
              <a:sym typeface="Calibri" panose="020F0502020204030204" pitchFamily="34" charset="0"/>
            </a:endParaRPr>
          </a:p>
        </p:txBody>
      </p:sp>
      <p:sp>
        <p:nvSpPr>
          <p:cNvPr id="55" name="Textplatzhalter 3"/>
          <p:cNvSpPr>
            <a:spLocks noGrp="1"/>
          </p:cNvSpPr>
          <p:nvPr>
            <p:custDataLst>
              <p:tags r:id="rId9"/>
            </p:custDataLst>
          </p:nvPr>
        </p:nvSpPr>
        <p:spPr bwMode="auto">
          <a:xfrm>
            <a:off x="2195513" y="473710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de-DE" sz="1400" b="0" dirty="0">
                <a:solidFill>
                  <a:schemeClr val="tx1"/>
                </a:solidFill>
                <a:sym typeface="+mn-lt"/>
              </a:rPr>
              <a:t>Mittel</a:t>
            </a:r>
          </a:p>
        </p:txBody>
      </p:sp>
      <p:sp>
        <p:nvSpPr>
          <p:cNvPr id="61" name="Textplatzhalter 32"/>
          <p:cNvSpPr>
            <a:spLocks noGrp="1"/>
          </p:cNvSpPr>
          <p:nvPr>
            <p:custDataLst>
              <p:tags r:id="rId10"/>
            </p:custDataLst>
          </p:nvPr>
        </p:nvSpPr>
        <p:spPr bwMode="gray">
          <a:xfrm>
            <a:off x="3517900" y="4117975"/>
            <a:ext cx="533400" cy="212725"/>
          </a:xfrm>
          <a:prstGeom prst="rect">
            <a:avLst/>
          </a:prstGeom>
          <a:noFill/>
          <a:extLst>
            <a:ext uri="{909E8E84-426E-40DD-AFC4-6F175D3DCCD1}">
              <a14:hiddenFill xmlns:a14="http://schemas.microsoft.com/office/drawing/2010/main">
                <a:solidFill>
                  <a:schemeClr val="accent1"/>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A75C6B52-40F8-4E5F-8176-37C7CFA52AD1}" type="datetime'''''''''''''2''''4'''''''''''',''''3'''' ''''''%'''''''''">
              <a:rPr lang="en-US" sz="1400" b="0">
                <a:solidFill>
                  <a:schemeClr val="tx1"/>
                </a:solidFill>
              </a:rPr>
              <a:pPr marL="0" indent="0" algn="ctr">
                <a:spcBef>
                  <a:spcPct val="0"/>
                </a:spcBef>
              </a:pPr>
              <a:t>24,3 %</a:t>
            </a:fld>
            <a:endParaRPr lang="de-DE" sz="1400" b="0" dirty="0">
              <a:solidFill>
                <a:schemeClr val="tx1"/>
              </a:solidFill>
              <a:latin typeface="Calibri" panose="020F0502020204030204" pitchFamily="34" charset="0"/>
              <a:sym typeface="Calibri" panose="020F0502020204030204" pitchFamily="34" charset="0"/>
            </a:endParaRPr>
          </a:p>
        </p:txBody>
      </p:sp>
      <p:sp>
        <p:nvSpPr>
          <p:cNvPr id="56" name="Textplatzhalter 4"/>
          <p:cNvSpPr>
            <a:spLocks noGrp="1"/>
          </p:cNvSpPr>
          <p:nvPr>
            <p:custDataLst>
              <p:tags r:id="rId11"/>
            </p:custDataLst>
          </p:nvPr>
        </p:nvSpPr>
        <p:spPr bwMode="auto">
          <a:xfrm>
            <a:off x="3338513" y="473710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Unzufrieden</a:t>
            </a:r>
            <a:endParaRPr lang="de-DE" sz="1400" b="0" dirty="0">
              <a:solidFill>
                <a:schemeClr val="tx1"/>
              </a:solidFill>
              <a:sym typeface="+mn-lt"/>
            </a:endParaRPr>
          </a:p>
        </p:txBody>
      </p:sp>
      <p:sp>
        <p:nvSpPr>
          <p:cNvPr id="54" name="Textplatzhalter 2"/>
          <p:cNvSpPr>
            <a:spLocks noGrp="1"/>
          </p:cNvSpPr>
          <p:nvPr>
            <p:custDataLst>
              <p:tags r:id="rId12"/>
            </p:custDataLst>
          </p:nvPr>
        </p:nvSpPr>
        <p:spPr bwMode="auto">
          <a:xfrm>
            <a:off x="696913" y="473710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Zufrieden</a:t>
            </a:r>
            <a:endParaRPr lang="de-DE" sz="1400" b="0" dirty="0">
              <a:solidFill>
                <a:schemeClr val="tx1"/>
              </a:solidFill>
              <a:sym typeface="+mn-lt"/>
            </a:endParaRPr>
          </a:p>
        </p:txBody>
      </p:sp>
      <p:sp>
        <p:nvSpPr>
          <p:cNvPr id="63" name="Textplatzhalter 30"/>
          <p:cNvSpPr>
            <a:spLocks noGrp="1"/>
          </p:cNvSpPr>
          <p:nvPr>
            <p:custDataLst>
              <p:tags r:id="rId13"/>
            </p:custDataLst>
          </p:nvPr>
        </p:nvSpPr>
        <p:spPr bwMode="gray">
          <a:xfrm>
            <a:off x="779463" y="3952875"/>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1A2081C6-4C90-4C84-A205-4B3DEE7BE6FD}" type="datetime'''''3''''''''''''5'''''',''''''9'''''' ''''''''''%'''''''''">
              <a:rPr lang="en-US" sz="1400" b="0">
                <a:solidFill>
                  <a:schemeClr val="bg1"/>
                </a:solidFill>
              </a:rPr>
              <a:pPr marL="0" indent="0" algn="ctr">
                <a:spcBef>
                  <a:spcPct val="0"/>
                </a:spcBef>
              </a:pPr>
              <a:t>35,9 %</a:t>
            </a:fld>
            <a:endParaRPr lang="de-DE" sz="1400" b="0" dirty="0">
              <a:solidFill>
                <a:schemeClr val="bg1"/>
              </a:solidFill>
              <a:sym typeface="+mn-lt"/>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Teilzufriedenheiten</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 name="Inhaltsplatzhalter 3"/>
          <p:cNvSpPr>
            <a:spLocks noGrp="1"/>
          </p:cNvSpPr>
          <p:nvPr>
            <p:ph idx="15"/>
          </p:nvPr>
        </p:nvSpPr>
        <p:spPr>
          <a:xfrm>
            <a:off x="334800" y="1200172"/>
            <a:ext cx="8391600" cy="428628"/>
          </a:xfrm>
        </p:spPr>
        <p:txBody>
          <a:bodyPr/>
          <a:lstStyle/>
          <a:p>
            <a:r>
              <a:rPr lang="de-DE" dirty="0"/>
              <a:t>Zufriedenheit mit . . .</a:t>
            </a:r>
          </a:p>
        </p:txBody>
      </p:sp>
      <p:sp>
        <p:nvSpPr>
          <p:cNvPr id="157" name="Textfeld 156"/>
          <p:cNvSpPr txBox="1"/>
          <p:nvPr/>
        </p:nvSpPr>
        <p:spPr>
          <a:xfrm>
            <a:off x="333299" y="1802199"/>
            <a:ext cx="8392587" cy="546681"/>
          </a:xfrm>
          <a:prstGeom prst="rect">
            <a:avLst/>
          </a:prstGeom>
        </p:spPr>
        <p:txBody>
          <a:bodyPr vert="horz" lIns="91440" tIns="45720" rIns="91440" bIns="45720" rtlCol="0" anchor="ctr">
            <a:normAutofit/>
          </a:bodyPr>
          <a:lstStyle>
            <a:lvl1pPr marL="342900" indent="-342900" eaLnBrk="0" hangingPunct="0">
              <a:spcBef>
                <a:spcPct val="20000"/>
              </a:spcBef>
              <a:buFont typeface="Arial" charset="0"/>
              <a:defRPr sz="1700" b="1">
                <a:solidFill>
                  <a:schemeClr val="tx1">
                    <a:lumMod val="65000"/>
                    <a:lumOff val="35000"/>
                  </a:schemeClr>
                </a:solidFill>
                <a:latin typeface="Century Gothic" pitchFamily="34" charset="0"/>
              </a:defRPr>
            </a:lvl1pPr>
            <a:lvl2pPr marL="538163" indent="-285750" eaLnBrk="0" hangingPunct="0">
              <a:spcBef>
                <a:spcPct val="20000"/>
              </a:spcBef>
              <a:buBlip>
                <a:blip r:embed="rId28"/>
              </a:buBlip>
              <a:defRPr>
                <a:solidFill>
                  <a:srgbClr val="595959"/>
                </a:solidFill>
                <a:latin typeface="+mn-lt"/>
              </a:defRPr>
            </a:lvl2pPr>
            <a:lvl3pPr marL="981075" indent="-228600" eaLnBrk="0" hangingPunct="0">
              <a:spcBef>
                <a:spcPct val="20000"/>
              </a:spcBef>
              <a:buBlip>
                <a:blip r:embed="rId29"/>
              </a:buBlip>
              <a:defRPr sz="1500">
                <a:solidFill>
                  <a:srgbClr val="595959"/>
                </a:solidFill>
                <a:latin typeface="+mn-lt"/>
              </a:defRPr>
            </a:lvl3pPr>
            <a:lvl4pPr marL="1436688" indent="-228600" eaLnBrk="0" hangingPunct="0">
              <a:spcBef>
                <a:spcPct val="20000"/>
              </a:spcBef>
              <a:buFont typeface="Arial" charset="0"/>
              <a:buChar char="–"/>
              <a:defRPr sz="1500">
                <a:solidFill>
                  <a:srgbClr val="595959"/>
                </a:solidFill>
                <a:latin typeface="+mn-lt"/>
              </a:defRPr>
            </a:lvl4pPr>
            <a:lvl5pPr marL="1878013" indent="-228600" eaLnBrk="0" hangingPunct="0">
              <a:spcBef>
                <a:spcPct val="20000"/>
              </a:spcBef>
              <a:buFont typeface="Arial" charset="0"/>
              <a:buChar char="»"/>
              <a:defRPr sz="1500">
                <a:solidFill>
                  <a:srgbClr val="595959"/>
                </a:solidFill>
                <a:latin typeface="+mn-lt"/>
              </a:defRPr>
            </a:lvl5pPr>
            <a:lvl6pPr marL="2514600" indent="-228600">
              <a:spcBef>
                <a:spcPct val="20000"/>
              </a:spcBef>
              <a:buFont typeface="Arial" pitchFamily="34" charset="0"/>
              <a:buChar char="•"/>
              <a:defRPr sz="2000">
                <a:latin typeface="+mn-lt"/>
              </a:defRPr>
            </a:lvl6pPr>
            <a:lvl7pPr marL="2971800" indent="-228600">
              <a:spcBef>
                <a:spcPct val="20000"/>
              </a:spcBef>
              <a:buFont typeface="Arial" pitchFamily="34" charset="0"/>
              <a:buChar char="•"/>
              <a:defRPr sz="2000">
                <a:latin typeface="+mn-lt"/>
              </a:defRPr>
            </a:lvl7pPr>
            <a:lvl8pPr marL="3429000" indent="-228600">
              <a:spcBef>
                <a:spcPct val="20000"/>
              </a:spcBef>
              <a:buFont typeface="Arial" pitchFamily="34" charset="0"/>
              <a:buChar char="•"/>
              <a:defRPr sz="2000">
                <a:latin typeface="+mn-lt"/>
              </a:defRPr>
            </a:lvl8pPr>
            <a:lvl9pPr marL="3886200" indent="-228600">
              <a:spcBef>
                <a:spcPct val="20000"/>
              </a:spcBef>
              <a:buFont typeface="Arial" pitchFamily="34" charset="0"/>
              <a:buChar char="•"/>
              <a:defRPr sz="2000">
                <a:latin typeface="+mn-lt"/>
              </a:defRPr>
            </a:lvl9pPr>
          </a:lstStyle>
          <a:p>
            <a:pPr algn="ctr"/>
            <a:r>
              <a:rPr lang="de-DE" sz="1600" dirty="0"/>
              <a:t>den Gottesdiensten und der Seelsorge in Ihrer Pfarrgemeinde?</a:t>
            </a:r>
          </a:p>
        </p:txBody>
      </p:sp>
      <p:sp>
        <p:nvSpPr>
          <p:cNvPr id="161" name="Textfeld 160"/>
          <p:cNvSpPr txBox="1"/>
          <p:nvPr/>
        </p:nvSpPr>
        <p:spPr>
          <a:xfrm>
            <a:off x="3846968"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2,76</a:t>
            </a:r>
          </a:p>
          <a:p>
            <a:r>
              <a:rPr lang="pt-BR" sz="1100" dirty="0">
                <a:solidFill>
                  <a:srgbClr val="595959"/>
                </a:solidFill>
                <a:latin typeface="+mj-lt"/>
              </a:rPr>
              <a:t>STD:  1,012</a:t>
            </a:r>
          </a:p>
          <a:p>
            <a:r>
              <a:rPr lang="pt-BR" sz="1100" dirty="0">
                <a:solidFill>
                  <a:srgbClr val="595959"/>
                </a:solidFill>
                <a:latin typeface="+mj-lt"/>
              </a:rPr>
              <a:t>N:      822</a:t>
            </a:r>
          </a:p>
        </p:txBody>
      </p:sp>
      <p:sp>
        <p:nvSpPr>
          <p:cNvPr id="19" name="Inhaltsplatzhalter 3"/>
          <p:cNvSpPr txBox="1">
            <a:spLocks/>
          </p:cNvSpPr>
          <p:nvPr/>
        </p:nvSpPr>
        <p:spPr>
          <a:xfrm>
            <a:off x="323528"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20" name="Inhaltsplatzhalter 3"/>
          <p:cNvSpPr txBox="1">
            <a:spLocks/>
          </p:cNvSpPr>
          <p:nvPr/>
        </p:nvSpPr>
        <p:spPr>
          <a:xfrm>
            <a:off x="4572000"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cxnSp>
        <p:nvCxnSpPr>
          <p:cNvPr id="18" name="Gerade Verbindung mit Pfeil 17"/>
          <p:cNvCxnSpPr/>
          <p:nvPr/>
        </p:nvCxnSpPr>
        <p:spPr>
          <a:xfrm>
            <a:off x="4572001" y="2457400"/>
            <a:ext cx="0" cy="2592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p:custDataLst>
              <p:tags r:id="rId14"/>
            </p:custDataLst>
          </p:nvPr>
        </p:nvCxnSpPr>
        <p:spPr bwMode="auto">
          <a:xfrm>
            <a:off x="4668838" y="457517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6" name="Rechteck 25"/>
          <p:cNvSpPr/>
          <p:nvPr>
            <p:custDataLst>
              <p:tags r:id="rId15"/>
            </p:custDataLst>
          </p:nvPr>
        </p:nvSpPr>
        <p:spPr bwMode="auto">
          <a:xfrm>
            <a:off x="6042025" y="3211513"/>
            <a:ext cx="1370013" cy="1363663"/>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custDataLst>
              <p:tags r:id="rId16"/>
            </p:custDataLst>
          </p:nvPr>
        </p:nvSpPr>
        <p:spPr bwMode="auto">
          <a:xfrm>
            <a:off x="7412038" y="4221088"/>
            <a:ext cx="1370013" cy="354088"/>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custDataLst>
              <p:tags r:id="rId17"/>
            </p:custDataLst>
          </p:nvPr>
        </p:nvSpPr>
        <p:spPr bwMode="auto">
          <a:xfrm>
            <a:off x="4673601" y="3362325"/>
            <a:ext cx="1368425" cy="1212850"/>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platzhalter 30"/>
          <p:cNvSpPr>
            <a:spLocks noGrp="1"/>
          </p:cNvSpPr>
          <p:nvPr>
            <p:custDataLst>
              <p:tags r:id="rId18"/>
            </p:custDataLst>
          </p:nvPr>
        </p:nvSpPr>
        <p:spPr bwMode="gray">
          <a:xfrm>
            <a:off x="5091113" y="3862388"/>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E932F66-36BE-46BF-A545-3A0E55CE3C96}" type="datetime'''''''''''''''''''''4''''''''''''2'',2 ''''%'">
              <a:rPr lang="en-US" sz="1400" b="0">
                <a:solidFill>
                  <a:schemeClr val="bg1"/>
                </a:solidFill>
              </a:rPr>
              <a:pPr marL="0" indent="0" algn="ctr">
                <a:spcBef>
                  <a:spcPct val="0"/>
                </a:spcBef>
              </a:pPr>
              <a:t>42,2 %</a:t>
            </a:fld>
            <a:endParaRPr lang="de-DE" sz="1400" b="0" dirty="0">
              <a:solidFill>
                <a:schemeClr val="bg1"/>
              </a:solidFill>
              <a:sym typeface="+mn-lt"/>
            </a:endParaRPr>
          </a:p>
        </p:txBody>
      </p:sp>
      <p:sp>
        <p:nvSpPr>
          <p:cNvPr id="32" name="Textplatzhalter 2"/>
          <p:cNvSpPr>
            <a:spLocks noGrp="1"/>
          </p:cNvSpPr>
          <p:nvPr>
            <p:custDataLst>
              <p:tags r:id="rId19"/>
            </p:custDataLst>
          </p:nvPr>
        </p:nvSpPr>
        <p:spPr bwMode="auto">
          <a:xfrm>
            <a:off x="5008563" y="473710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DB65F22E-924C-48C7-8220-A477E96CC98E}" type="datetime'''Z''u''f''''''''''''''''''''''''r''''i''''''''''ed''''e''n'">
              <a:rPr lang="en-US" sz="1400" b="0">
                <a:solidFill>
                  <a:schemeClr val="tx1"/>
                </a:solidFill>
              </a:rPr>
              <a:pPr marL="0" indent="0" algn="ctr">
                <a:spcBef>
                  <a:spcPct val="0"/>
                </a:spcBef>
              </a:pPr>
              <a:t>Zufrieden</a:t>
            </a:fld>
            <a:endParaRPr lang="de-DE" sz="1400" b="0" dirty="0">
              <a:solidFill>
                <a:schemeClr val="tx1"/>
              </a:solidFill>
              <a:sym typeface="+mn-lt"/>
            </a:endParaRPr>
          </a:p>
        </p:txBody>
      </p:sp>
      <p:sp>
        <p:nvSpPr>
          <p:cNvPr id="29" name="Textplatzhalter 31"/>
          <p:cNvSpPr>
            <a:spLocks noGrp="1"/>
          </p:cNvSpPr>
          <p:nvPr>
            <p:custDataLst>
              <p:tags r:id="rId20"/>
            </p:custDataLst>
          </p:nvPr>
        </p:nvSpPr>
        <p:spPr bwMode="gray">
          <a:xfrm>
            <a:off x="6459538" y="3786188"/>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E6BDA066-7342-4892-AFC2-D25843DA3707}" type="datetime'''''''''''''''''''''4''''''''7'''''''',4 ''''''%'''''''''''">
              <a:rPr lang="en-US" sz="1400" b="0">
                <a:solidFill>
                  <a:schemeClr val="bg1"/>
                </a:solidFill>
              </a:rPr>
              <a:pPr marL="0" indent="0" algn="ctr">
                <a:spcBef>
                  <a:spcPct val="0"/>
                </a:spcBef>
              </a:pPr>
              <a:t>47,4 %</a:t>
            </a:fld>
            <a:endParaRPr lang="de-DE" sz="1400" b="0" dirty="0">
              <a:solidFill>
                <a:schemeClr val="bg1"/>
              </a:solidFill>
              <a:latin typeface="Calibri" panose="020F0502020204030204" pitchFamily="34" charset="0"/>
              <a:sym typeface="Calibri" panose="020F0502020204030204" pitchFamily="34" charset="0"/>
            </a:endParaRPr>
          </a:p>
        </p:txBody>
      </p:sp>
      <p:sp>
        <p:nvSpPr>
          <p:cNvPr id="28" name="Textplatzhalter 32"/>
          <p:cNvSpPr>
            <a:spLocks noGrp="1"/>
          </p:cNvSpPr>
          <p:nvPr>
            <p:custDataLst>
              <p:tags r:id="rId21"/>
            </p:custDataLst>
          </p:nvPr>
        </p:nvSpPr>
        <p:spPr bwMode="gray">
          <a:xfrm>
            <a:off x="7829550" y="4296395"/>
            <a:ext cx="533400" cy="212725"/>
          </a:xfrm>
          <a:prstGeom prst="rect">
            <a:avLst/>
          </a:prstGeom>
          <a:noFill/>
          <a:extLst>
            <a:ext uri="{909E8E84-426E-40DD-AFC4-6F175D3DCCD1}">
              <a14:hiddenFill xmlns:a14="http://schemas.microsoft.com/office/drawing/2010/main">
                <a:solidFill>
                  <a:srgbClr val="F0CD3D"/>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a:solidFill>
                  <a:schemeClr val="tx1"/>
                </a:solidFill>
              </a:rPr>
              <a:t>10,4%</a:t>
            </a:r>
            <a:endParaRPr lang="de-DE" sz="1400" b="0" dirty="0">
              <a:solidFill>
                <a:schemeClr val="tx1"/>
              </a:solidFill>
              <a:latin typeface="Calibri" panose="020F0502020204030204" pitchFamily="34" charset="0"/>
              <a:sym typeface="Calibri" panose="020F0502020204030204" pitchFamily="34" charset="0"/>
            </a:endParaRPr>
          </a:p>
        </p:txBody>
      </p:sp>
      <p:sp>
        <p:nvSpPr>
          <p:cNvPr id="33" name="Textplatzhalter 3"/>
          <p:cNvSpPr>
            <a:spLocks noGrp="1"/>
          </p:cNvSpPr>
          <p:nvPr>
            <p:custDataLst>
              <p:tags r:id="rId22"/>
            </p:custDataLst>
          </p:nvPr>
        </p:nvSpPr>
        <p:spPr bwMode="auto">
          <a:xfrm>
            <a:off x="6507163" y="473710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FF83134D-9234-408C-851C-45B8E65BF6FA}" type="datetime'''''''''''''M''''''i''t''te''''''''''''l'''''''''''''''''">
              <a:rPr lang="en-US" sz="1400" b="0">
                <a:solidFill>
                  <a:schemeClr val="tx1"/>
                </a:solidFill>
              </a:rPr>
              <a:pPr marL="0" indent="0" algn="ctr">
                <a:spcBef>
                  <a:spcPct val="0"/>
                </a:spcBef>
              </a:pPr>
              <a:t>Mittel</a:t>
            </a:fld>
            <a:endParaRPr lang="de-DE" sz="1400" b="0" dirty="0">
              <a:solidFill>
                <a:schemeClr val="tx1"/>
              </a:solidFill>
              <a:sym typeface="+mn-lt"/>
            </a:endParaRPr>
          </a:p>
        </p:txBody>
      </p:sp>
      <p:sp>
        <p:nvSpPr>
          <p:cNvPr id="31" name="Textplatzhalter 4"/>
          <p:cNvSpPr>
            <a:spLocks noGrp="1"/>
          </p:cNvSpPr>
          <p:nvPr>
            <p:custDataLst>
              <p:tags r:id="rId23"/>
            </p:custDataLst>
          </p:nvPr>
        </p:nvSpPr>
        <p:spPr bwMode="auto">
          <a:xfrm>
            <a:off x="7650163" y="473710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EE2FD8C1-F035-4CA7-864E-7E9C0872AD21}" type="datetime'''''Un''''zu''''''''''''''f''''''ried''''''e''''n'''''''''''''">
              <a:rPr lang="en-US" sz="1400" b="0">
                <a:solidFill>
                  <a:schemeClr val="tx1"/>
                </a:solidFill>
              </a:rPr>
              <a:pPr marL="0" indent="0" algn="ctr">
                <a:spcBef>
                  <a:spcPct val="0"/>
                </a:spcBef>
              </a:pPr>
              <a:t>Unzufrieden</a:t>
            </a:fld>
            <a:endParaRPr lang="de-DE" sz="1400" b="0" dirty="0">
              <a:solidFill>
                <a:schemeClr val="tx1"/>
              </a:solidFill>
              <a:sym typeface="+mn-lt"/>
            </a:endParaRPr>
          </a:p>
        </p:txBody>
      </p:sp>
      <p:sp>
        <p:nvSpPr>
          <p:cNvPr id="35" name="Rechteck 34"/>
          <p:cNvSpPr/>
          <p:nvPr/>
        </p:nvSpPr>
        <p:spPr>
          <a:xfrm>
            <a:off x="683568" y="5206999"/>
            <a:ext cx="8031835" cy="707000"/>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Zufriedenheit mit den Gottesdiensten und der Seelsorge wird durch die Mitarbeiter insgesamt höher eingeschätzt als diese tatsächlich ist.</a:t>
            </a:r>
            <a:endParaRPr lang="de-DE" sz="1400" dirty="0">
              <a:solidFill>
                <a:srgbClr val="595959"/>
              </a:solidFill>
              <a:latin typeface="Century Gothic" pitchFamily="34" charset="0"/>
            </a:endParaRPr>
          </a:p>
        </p:txBody>
      </p:sp>
      <p:sp>
        <p:nvSpPr>
          <p:cNvPr id="36" name="Rechteck 35"/>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Eingekerbter Richtungspfeil 36"/>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4" name="Textfeld 33"/>
          <p:cNvSpPr txBox="1"/>
          <p:nvPr/>
        </p:nvSpPr>
        <p:spPr>
          <a:xfrm>
            <a:off x="8182862"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2,60</a:t>
            </a:r>
          </a:p>
          <a:p>
            <a:r>
              <a:rPr lang="pt-BR" sz="1100" dirty="0">
                <a:solidFill>
                  <a:srgbClr val="595959"/>
                </a:solidFill>
                <a:latin typeface="+mj-lt"/>
              </a:rPr>
              <a:t>STD:  0,873</a:t>
            </a:r>
          </a:p>
          <a:p>
            <a:r>
              <a:rPr lang="pt-BR" sz="1100" dirty="0">
                <a:solidFill>
                  <a:srgbClr val="595959"/>
                </a:solidFill>
                <a:latin typeface="+mj-lt"/>
              </a:rPr>
              <a:t>N:      78</a:t>
            </a:r>
          </a:p>
        </p:txBody>
      </p:sp>
    </p:spTree>
    <p:extLst>
      <p:ext uri="{BB962C8B-B14F-4D97-AF65-F5344CB8AC3E}">
        <p14:creationId xmlns:p14="http://schemas.microsoft.com/office/powerpoint/2010/main" val="426486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3712047748"/>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00722" name="think-cell Folie" r:id="rId26" imgW="360" imgH="360" progId="">
                  <p:embed/>
                </p:oleObj>
              </mc:Choice>
              <mc:Fallback>
                <p:oleObj name="think-cell Folie" r:id="rId26" imgW="360" imgH="360" progId="">
                  <p:embed/>
                  <p:pic>
                    <p:nvPicPr>
                      <p:cNvPr id="0" name="Picture 1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hteck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400">
              <a:latin typeface="Calibri" panose="020F0502020204030204" pitchFamily="34" charset="0"/>
              <a:sym typeface="Calibri" panose="020F0502020204030204" pitchFamily="34" charset="0"/>
            </a:endParaRPr>
          </a:p>
        </p:txBody>
      </p:sp>
      <p:cxnSp>
        <p:nvCxnSpPr>
          <p:cNvPr id="65" name="Gerader Verbinder 64"/>
          <p:cNvCxnSpPr/>
          <p:nvPr>
            <p:custDataLst>
              <p:tags r:id="rId4"/>
            </p:custDataLst>
          </p:nvPr>
        </p:nvCxnSpPr>
        <p:spPr bwMode="auto">
          <a:xfrm>
            <a:off x="330201" y="4575175"/>
            <a:ext cx="4144963"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6" name="Rechteck 65"/>
          <p:cNvSpPr/>
          <p:nvPr>
            <p:custDataLst>
              <p:tags r:id="rId5"/>
            </p:custDataLst>
          </p:nvPr>
        </p:nvSpPr>
        <p:spPr bwMode="auto">
          <a:xfrm>
            <a:off x="3090863" y="3883025"/>
            <a:ext cx="1379538" cy="692150"/>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p:cNvSpPr/>
          <p:nvPr>
            <p:custDataLst>
              <p:tags r:id="rId6"/>
            </p:custDataLst>
          </p:nvPr>
        </p:nvSpPr>
        <p:spPr bwMode="auto">
          <a:xfrm>
            <a:off x="1712913" y="3346450"/>
            <a:ext cx="1377950" cy="1228725"/>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p:cNvSpPr/>
          <p:nvPr>
            <p:custDataLst>
              <p:tags r:id="rId7"/>
            </p:custDataLst>
          </p:nvPr>
        </p:nvSpPr>
        <p:spPr bwMode="auto">
          <a:xfrm>
            <a:off x="334963" y="3432175"/>
            <a:ext cx="1377950" cy="1143000"/>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Textplatzhalter 8"/>
          <p:cNvSpPr>
            <a:spLocks noGrp="1"/>
          </p:cNvSpPr>
          <p:nvPr>
            <p:custDataLst>
              <p:tags r:id="rId8"/>
            </p:custDataLst>
          </p:nvPr>
        </p:nvSpPr>
        <p:spPr bwMode="auto">
          <a:xfrm>
            <a:off x="3333750" y="473710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Unzufrieden</a:t>
            </a:r>
            <a:endParaRPr lang="de-DE" sz="1400" b="0" dirty="0">
              <a:solidFill>
                <a:schemeClr val="tx1"/>
              </a:solidFill>
              <a:sym typeface="+mn-lt"/>
            </a:endParaRPr>
          </a:p>
        </p:txBody>
      </p:sp>
      <p:sp>
        <p:nvSpPr>
          <p:cNvPr id="55" name="Textplatzhalter 5"/>
          <p:cNvSpPr>
            <a:spLocks noGrp="1"/>
          </p:cNvSpPr>
          <p:nvPr>
            <p:custDataLst>
              <p:tags r:id="rId9"/>
            </p:custDataLst>
          </p:nvPr>
        </p:nvSpPr>
        <p:spPr bwMode="auto">
          <a:xfrm>
            <a:off x="674688" y="473710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de-DE" sz="1400" b="0" dirty="0">
                <a:solidFill>
                  <a:schemeClr val="tx1"/>
                </a:solidFill>
                <a:sym typeface="+mn-lt"/>
              </a:rPr>
              <a:t>Zufrieden</a:t>
            </a:r>
          </a:p>
        </p:txBody>
      </p:sp>
      <p:sp>
        <p:nvSpPr>
          <p:cNvPr id="56" name="Textplatzhalter 7"/>
          <p:cNvSpPr>
            <a:spLocks noGrp="1"/>
          </p:cNvSpPr>
          <p:nvPr>
            <p:custDataLst>
              <p:tags r:id="rId10"/>
            </p:custDataLst>
          </p:nvPr>
        </p:nvSpPr>
        <p:spPr bwMode="auto">
          <a:xfrm>
            <a:off x="2182813" y="473710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Mittel</a:t>
            </a:r>
            <a:endParaRPr lang="de-DE" sz="1400" b="0" dirty="0">
              <a:solidFill>
                <a:schemeClr val="tx1"/>
              </a:solidFill>
              <a:sym typeface="+mn-lt"/>
            </a:endParaRPr>
          </a:p>
        </p:txBody>
      </p:sp>
      <p:sp>
        <p:nvSpPr>
          <p:cNvPr id="69" name="Textplatzhalter 32"/>
          <p:cNvSpPr>
            <a:spLocks noGrp="1"/>
          </p:cNvSpPr>
          <p:nvPr>
            <p:custDataLst>
              <p:tags r:id="rId11"/>
            </p:custDataLst>
          </p:nvPr>
        </p:nvSpPr>
        <p:spPr bwMode="gray">
          <a:xfrm>
            <a:off x="3513138" y="4122738"/>
            <a:ext cx="533400" cy="212725"/>
          </a:xfrm>
          <a:prstGeom prst="rect">
            <a:avLst/>
          </a:prstGeom>
          <a:noFill/>
          <a:extLst>
            <a:ext uri="{909E8E84-426E-40DD-AFC4-6F175D3DCCD1}">
              <a14:hiddenFill xmlns:a14="http://schemas.microsoft.com/office/drawing/2010/main">
                <a:solidFill>
                  <a:srgbClr val="F0CD3D"/>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A5BEF133-9C28-4035-A1A2-E53F60B3B88A}" type="datetime'''''''22'''''''',''''''''6'''''' ''%'''''''''''''''''''''">
              <a:rPr lang="en-US" sz="1400" b="0">
                <a:solidFill>
                  <a:schemeClr val="tx1"/>
                </a:solidFill>
              </a:rPr>
              <a:pPr marL="0" indent="0" algn="ctr">
                <a:spcBef>
                  <a:spcPct val="0"/>
                </a:spcBef>
              </a:pPr>
              <a:t>22,6 %</a:t>
            </a:fld>
            <a:endParaRPr lang="de-DE" sz="1400" b="0" dirty="0">
              <a:solidFill>
                <a:schemeClr val="tx1"/>
              </a:solidFill>
              <a:latin typeface="Calibri" panose="020F0502020204030204" pitchFamily="34" charset="0"/>
              <a:sym typeface="Calibri" panose="020F0502020204030204" pitchFamily="34" charset="0"/>
            </a:endParaRPr>
          </a:p>
        </p:txBody>
      </p:sp>
      <p:sp>
        <p:nvSpPr>
          <p:cNvPr id="70" name="Textplatzhalter 31"/>
          <p:cNvSpPr>
            <a:spLocks noGrp="1"/>
          </p:cNvSpPr>
          <p:nvPr>
            <p:custDataLst>
              <p:tags r:id="rId12"/>
            </p:custDataLst>
          </p:nvPr>
        </p:nvSpPr>
        <p:spPr bwMode="gray">
          <a:xfrm>
            <a:off x="2135188" y="3854450"/>
            <a:ext cx="533400" cy="212725"/>
          </a:xfrm>
          <a:prstGeom prst="rect">
            <a:avLst/>
          </a:prstGeom>
          <a:noFill/>
          <a:extLst>
            <a:ext uri="{909E8E84-426E-40DD-AFC4-6F175D3DCCD1}">
              <a14:hiddenFill xmlns:a14="http://schemas.microsoft.com/office/drawing/2010/main">
                <a:solidFill>
                  <a:schemeClr val="accent1"/>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6DC5EBCD-8302-49EB-BE1D-CEAA9BF92E5D}" type="datetime'''''''''''''''''''4''''''''''''''''0,''''1'' ''''''''%'">
              <a:rPr lang="en-US" sz="1400" b="0">
                <a:solidFill>
                  <a:schemeClr val="bg1"/>
                </a:solidFill>
              </a:rPr>
              <a:pPr marL="0" indent="0" algn="ctr">
                <a:spcBef>
                  <a:spcPct val="0"/>
                </a:spcBef>
              </a:pPr>
              <a:t>40,1 %</a:t>
            </a:fld>
            <a:endParaRPr lang="de-DE" sz="1400" b="0" dirty="0">
              <a:solidFill>
                <a:schemeClr val="bg1"/>
              </a:solidFill>
              <a:latin typeface="Calibri" panose="020F0502020204030204" pitchFamily="34" charset="0"/>
              <a:sym typeface="Calibri" panose="020F0502020204030204" pitchFamily="34" charset="0"/>
            </a:endParaRPr>
          </a:p>
        </p:txBody>
      </p:sp>
      <p:sp>
        <p:nvSpPr>
          <p:cNvPr id="71" name="Textplatzhalter 30"/>
          <p:cNvSpPr>
            <a:spLocks noGrp="1"/>
          </p:cNvSpPr>
          <p:nvPr>
            <p:custDataLst>
              <p:tags r:id="rId13"/>
            </p:custDataLst>
          </p:nvPr>
        </p:nvSpPr>
        <p:spPr bwMode="gray">
          <a:xfrm>
            <a:off x="757238" y="3897313"/>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6C2016C-AB35-48B5-BA97-50B29C4FCC18}" type="datetime'''''3''7'''',''''''''''''''''''''''''''''3'''' ''%'">
              <a:rPr lang="en-US" sz="1400" b="0">
                <a:solidFill>
                  <a:schemeClr val="bg1"/>
                </a:solidFill>
              </a:rPr>
              <a:pPr marL="0" indent="0" algn="ctr">
                <a:spcBef>
                  <a:spcPct val="0"/>
                </a:spcBef>
              </a:pPr>
              <a:t>37,3 %</a:t>
            </a:fld>
            <a:endParaRPr lang="de-DE" sz="1400" b="0" dirty="0">
              <a:solidFill>
                <a:schemeClr val="bg1"/>
              </a:solidFill>
              <a:sym typeface="+mn-lt"/>
            </a:endParaRPr>
          </a:p>
        </p:txBody>
      </p:sp>
      <p:sp>
        <p:nvSpPr>
          <p:cNvPr id="91" name="Titel 5"/>
          <p:cNvSpPr txBox="1">
            <a:spLocks/>
          </p:cNvSpPr>
          <p:nvPr/>
        </p:nvSpPr>
        <p:spPr bwMode="auto">
          <a:xfrm>
            <a:off x="530696" y="188640"/>
            <a:ext cx="6705600" cy="4286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0" hangingPunct="0"/>
            <a:r>
              <a:rPr lang="de-DE" sz="2000" b="1" dirty="0">
                <a:solidFill>
                  <a:schemeClr val="bg1"/>
                </a:solidFill>
              </a:rPr>
              <a:t>Teilzufriedenheiten</a:t>
            </a:r>
            <a:endParaRPr kumimoji="0" lang="de-DE" sz="1900" b="1" i="0" u="none" strike="noStrike" kern="1200" cap="none" spc="0" normalizeH="0" baseline="0" noProof="0" dirty="0">
              <a:ln>
                <a:noFill/>
              </a:ln>
              <a:solidFill>
                <a:schemeClr val="bg1"/>
              </a:solidFill>
              <a:effectLst/>
              <a:uLnTx/>
              <a:uFillTx/>
              <a:latin typeface="Century Gothic" pitchFamily="34" charset="0"/>
              <a:ea typeface="+mj-ea"/>
              <a:cs typeface="+mj-cs"/>
            </a:endParaRPr>
          </a:p>
        </p:txBody>
      </p:sp>
      <p:sp>
        <p:nvSpPr>
          <p:cNvPr id="4" name="Inhaltsplatzhalter 3"/>
          <p:cNvSpPr>
            <a:spLocks noGrp="1"/>
          </p:cNvSpPr>
          <p:nvPr>
            <p:ph idx="15"/>
          </p:nvPr>
        </p:nvSpPr>
        <p:spPr>
          <a:xfrm>
            <a:off x="334800" y="1200172"/>
            <a:ext cx="8391600" cy="428628"/>
          </a:xfrm>
        </p:spPr>
        <p:txBody>
          <a:bodyPr/>
          <a:lstStyle/>
          <a:p>
            <a:r>
              <a:rPr lang="de-DE" dirty="0"/>
              <a:t>Zufriedenheit mit . . .</a:t>
            </a:r>
          </a:p>
        </p:txBody>
      </p:sp>
      <p:sp>
        <p:nvSpPr>
          <p:cNvPr id="162" name="Textfeld 161"/>
          <p:cNvSpPr txBox="1"/>
          <p:nvPr/>
        </p:nvSpPr>
        <p:spPr>
          <a:xfrm>
            <a:off x="3846968"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2,76</a:t>
            </a:r>
          </a:p>
          <a:p>
            <a:r>
              <a:rPr lang="pt-BR" sz="1100" dirty="0">
                <a:solidFill>
                  <a:srgbClr val="595959"/>
                </a:solidFill>
                <a:latin typeface="+mj-lt"/>
              </a:rPr>
              <a:t>STD:  0,967</a:t>
            </a:r>
          </a:p>
          <a:p>
            <a:r>
              <a:rPr lang="pt-BR" sz="1100" dirty="0">
                <a:solidFill>
                  <a:srgbClr val="595959"/>
                </a:solidFill>
                <a:latin typeface="+mj-lt"/>
              </a:rPr>
              <a:t>N:      823</a:t>
            </a:r>
          </a:p>
        </p:txBody>
      </p:sp>
      <p:sp>
        <p:nvSpPr>
          <p:cNvPr id="54" name="Textfeld 53"/>
          <p:cNvSpPr txBox="1"/>
          <p:nvPr/>
        </p:nvSpPr>
        <p:spPr>
          <a:xfrm>
            <a:off x="333299" y="1802199"/>
            <a:ext cx="8392587" cy="546681"/>
          </a:xfrm>
          <a:prstGeom prst="rect">
            <a:avLst/>
          </a:prstGeom>
        </p:spPr>
        <p:txBody>
          <a:bodyPr vert="horz" lIns="91440" tIns="45720" rIns="91440" bIns="45720" rtlCol="0" anchor="ctr">
            <a:normAutofit/>
          </a:bodyPr>
          <a:lstStyle>
            <a:lvl1pPr marL="342900" indent="-342900" eaLnBrk="0" hangingPunct="0">
              <a:spcBef>
                <a:spcPct val="20000"/>
              </a:spcBef>
              <a:buFont typeface="Arial" charset="0"/>
              <a:defRPr sz="1700" b="1">
                <a:solidFill>
                  <a:schemeClr val="tx1">
                    <a:lumMod val="65000"/>
                    <a:lumOff val="35000"/>
                  </a:schemeClr>
                </a:solidFill>
                <a:latin typeface="Century Gothic" pitchFamily="34" charset="0"/>
              </a:defRPr>
            </a:lvl1pPr>
            <a:lvl2pPr marL="538163" indent="-285750" eaLnBrk="0" hangingPunct="0">
              <a:spcBef>
                <a:spcPct val="20000"/>
              </a:spcBef>
              <a:buBlip>
                <a:blip r:embed="rId28"/>
              </a:buBlip>
              <a:defRPr>
                <a:solidFill>
                  <a:srgbClr val="595959"/>
                </a:solidFill>
                <a:latin typeface="+mn-lt"/>
              </a:defRPr>
            </a:lvl2pPr>
            <a:lvl3pPr marL="981075" indent="-228600" eaLnBrk="0" hangingPunct="0">
              <a:spcBef>
                <a:spcPct val="20000"/>
              </a:spcBef>
              <a:buBlip>
                <a:blip r:embed="rId29"/>
              </a:buBlip>
              <a:defRPr sz="1500">
                <a:solidFill>
                  <a:srgbClr val="595959"/>
                </a:solidFill>
                <a:latin typeface="+mn-lt"/>
              </a:defRPr>
            </a:lvl3pPr>
            <a:lvl4pPr marL="1436688" indent="-228600" eaLnBrk="0" hangingPunct="0">
              <a:spcBef>
                <a:spcPct val="20000"/>
              </a:spcBef>
              <a:buFont typeface="Arial" charset="0"/>
              <a:buChar char="–"/>
              <a:defRPr sz="1500">
                <a:solidFill>
                  <a:srgbClr val="595959"/>
                </a:solidFill>
                <a:latin typeface="+mn-lt"/>
              </a:defRPr>
            </a:lvl4pPr>
            <a:lvl5pPr marL="1878013" indent="-228600" eaLnBrk="0" hangingPunct="0">
              <a:spcBef>
                <a:spcPct val="20000"/>
              </a:spcBef>
              <a:buFont typeface="Arial" charset="0"/>
              <a:buChar char="»"/>
              <a:defRPr sz="1500">
                <a:solidFill>
                  <a:srgbClr val="595959"/>
                </a:solidFill>
                <a:latin typeface="+mn-lt"/>
              </a:defRPr>
            </a:lvl5pPr>
            <a:lvl6pPr marL="2514600" indent="-228600">
              <a:spcBef>
                <a:spcPct val="20000"/>
              </a:spcBef>
              <a:buFont typeface="Arial" pitchFamily="34" charset="0"/>
              <a:buChar char="•"/>
              <a:defRPr sz="2000">
                <a:latin typeface="+mn-lt"/>
              </a:defRPr>
            </a:lvl6pPr>
            <a:lvl7pPr marL="2971800" indent="-228600">
              <a:spcBef>
                <a:spcPct val="20000"/>
              </a:spcBef>
              <a:buFont typeface="Arial" pitchFamily="34" charset="0"/>
              <a:buChar char="•"/>
              <a:defRPr sz="2000">
                <a:latin typeface="+mn-lt"/>
              </a:defRPr>
            </a:lvl7pPr>
            <a:lvl8pPr marL="3429000" indent="-228600">
              <a:spcBef>
                <a:spcPct val="20000"/>
              </a:spcBef>
              <a:buFont typeface="Arial" pitchFamily="34" charset="0"/>
              <a:buChar char="•"/>
              <a:defRPr sz="2000">
                <a:latin typeface="+mn-lt"/>
              </a:defRPr>
            </a:lvl8pPr>
            <a:lvl9pPr marL="3886200" indent="-228600">
              <a:spcBef>
                <a:spcPct val="20000"/>
              </a:spcBef>
              <a:buFont typeface="Arial" pitchFamily="34" charset="0"/>
              <a:buChar char="•"/>
              <a:defRPr sz="2000">
                <a:latin typeface="+mn-lt"/>
              </a:defRPr>
            </a:lvl9pPr>
          </a:lstStyle>
          <a:p>
            <a:pPr algn="ctr"/>
            <a:r>
              <a:rPr lang="de-DE" sz="1600" dirty="0"/>
              <a:t>der Erziehung und den Bildungsangeboten in Ihrer Pfarrgemeinde?</a:t>
            </a:r>
          </a:p>
        </p:txBody>
      </p:sp>
      <p:sp>
        <p:nvSpPr>
          <p:cNvPr id="18" name="Inhaltsplatzhalter 3"/>
          <p:cNvSpPr txBox="1">
            <a:spLocks/>
          </p:cNvSpPr>
          <p:nvPr/>
        </p:nvSpPr>
        <p:spPr>
          <a:xfrm>
            <a:off x="323528"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Katholiken</a:t>
            </a:r>
          </a:p>
        </p:txBody>
      </p:sp>
      <p:sp>
        <p:nvSpPr>
          <p:cNvPr id="19" name="Inhaltsplatzhalter 3"/>
          <p:cNvSpPr txBox="1">
            <a:spLocks/>
          </p:cNvSpPr>
          <p:nvPr/>
        </p:nvSpPr>
        <p:spPr>
          <a:xfrm>
            <a:off x="4572000" y="2244364"/>
            <a:ext cx="4248472" cy="428628"/>
          </a:xfrm>
          <a:prstGeom prst="rect">
            <a:avLst/>
          </a:prstGeom>
        </p:spPr>
        <p:txBody>
          <a:bodyPr vert="horz" lIns="91440" tIns="45720" rIns="91440" bIns="45720" rtlCol="0">
            <a:noAutofit/>
          </a:bodyPr>
          <a:lstStyle>
            <a:lvl1pPr marL="342900" indent="-342900" algn="l" rtl="0" eaLnBrk="0" fontAlgn="base" hangingPunct="0">
              <a:spcBef>
                <a:spcPct val="20000"/>
              </a:spcBef>
              <a:spcAft>
                <a:spcPct val="0"/>
              </a:spcAft>
              <a:buFont typeface="Arial" charset="0"/>
              <a:defRPr sz="1700" b="1" kern="1200">
                <a:solidFill>
                  <a:schemeClr val="tx1">
                    <a:lumMod val="65000"/>
                    <a:lumOff val="35000"/>
                  </a:schemeClr>
                </a:solidFill>
                <a:latin typeface="Century Gothic" pitchFamily="34" charset="0"/>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i="1" dirty="0"/>
              <a:t>Mitarbeiter</a:t>
            </a:r>
          </a:p>
        </p:txBody>
      </p:sp>
      <p:cxnSp>
        <p:nvCxnSpPr>
          <p:cNvPr id="20" name="Gerade Verbindung mit Pfeil 19"/>
          <p:cNvCxnSpPr/>
          <p:nvPr/>
        </p:nvCxnSpPr>
        <p:spPr>
          <a:xfrm>
            <a:off x="4572001" y="2457400"/>
            <a:ext cx="0" cy="2592000"/>
          </a:xfrm>
          <a:prstGeom prst="straightConnector1">
            <a:avLst/>
          </a:prstGeom>
          <a:ln>
            <a:solidFill>
              <a:srgbClr val="B5132A"/>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custDataLst>
              <p:tags r:id="rId14"/>
            </p:custDataLst>
          </p:nvPr>
        </p:nvCxnSpPr>
        <p:spPr bwMode="auto">
          <a:xfrm>
            <a:off x="4668839" y="4575175"/>
            <a:ext cx="411797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Rechteck 23"/>
          <p:cNvSpPr/>
          <p:nvPr>
            <p:custDataLst>
              <p:tags r:id="rId15"/>
            </p:custDataLst>
          </p:nvPr>
        </p:nvSpPr>
        <p:spPr bwMode="auto">
          <a:xfrm>
            <a:off x="7412038" y="4260850"/>
            <a:ext cx="1370013" cy="314325"/>
          </a:xfrm>
          <a:prstGeom prst="rect">
            <a:avLst/>
          </a:prstGeom>
          <a:solidFill>
            <a:srgbClr val="F0CD3D"/>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custDataLst>
              <p:tags r:id="rId16"/>
            </p:custDataLst>
          </p:nvPr>
        </p:nvSpPr>
        <p:spPr bwMode="auto">
          <a:xfrm>
            <a:off x="4673600" y="2770188"/>
            <a:ext cx="1368425" cy="1804988"/>
          </a:xfrm>
          <a:prstGeom prst="rect">
            <a:avLst/>
          </a:prstGeom>
          <a:solidFill>
            <a:srgbClr val="A1AA3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custDataLst>
              <p:tags r:id="rId17"/>
            </p:custDataLst>
          </p:nvPr>
        </p:nvSpPr>
        <p:spPr bwMode="auto">
          <a:xfrm>
            <a:off x="6042025" y="3632200"/>
            <a:ext cx="1370013" cy="942975"/>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platzhalter 30"/>
          <p:cNvSpPr>
            <a:spLocks noGrp="1"/>
          </p:cNvSpPr>
          <p:nvPr>
            <p:custDataLst>
              <p:tags r:id="rId18"/>
            </p:custDataLst>
          </p:nvPr>
        </p:nvSpPr>
        <p:spPr bwMode="gray">
          <a:xfrm>
            <a:off x="5091113" y="3565525"/>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B98D7D90-3935-4925-893B-2A09F350DB82}" type="datetime'''''''59'''''''''''''''''''''''''''''''''''',0'' ''%'''''''">
              <a:rPr lang="en-US" sz="1400" b="0">
                <a:solidFill>
                  <a:schemeClr val="bg1"/>
                </a:solidFill>
              </a:rPr>
              <a:pPr marL="0" indent="0" algn="ctr">
                <a:spcBef>
                  <a:spcPct val="0"/>
                </a:spcBef>
              </a:pPr>
              <a:t>59,0 %</a:t>
            </a:fld>
            <a:endParaRPr lang="de-DE" sz="1400" b="0" dirty="0">
              <a:solidFill>
                <a:schemeClr val="bg1"/>
              </a:solidFill>
              <a:sym typeface="+mn-lt"/>
            </a:endParaRPr>
          </a:p>
        </p:txBody>
      </p:sp>
      <p:sp>
        <p:nvSpPr>
          <p:cNvPr id="28" name="Textplatzhalter 32"/>
          <p:cNvSpPr>
            <a:spLocks noGrp="1"/>
          </p:cNvSpPr>
          <p:nvPr>
            <p:custDataLst>
              <p:tags r:id="rId19"/>
            </p:custDataLst>
          </p:nvPr>
        </p:nvSpPr>
        <p:spPr bwMode="gray">
          <a:xfrm>
            <a:off x="7829550" y="4311650"/>
            <a:ext cx="533400" cy="212725"/>
          </a:xfrm>
          <a:prstGeom prst="rect">
            <a:avLst/>
          </a:prstGeom>
          <a:noFill/>
          <a:extLst>
            <a:ext uri="{909E8E84-426E-40DD-AFC4-6F175D3DCCD1}">
              <a14:hiddenFill xmlns:a14="http://schemas.microsoft.com/office/drawing/2010/main">
                <a:solidFill>
                  <a:srgbClr val="F0CD3D"/>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0F27A995-A071-4095-A5C4-54F7DA244C51}" type="datetime'''''''''''''1''''''''''''''0'''',''''''''''''''''3'' ''''%'''">
              <a:rPr lang="en-US" sz="1400" b="0">
                <a:solidFill>
                  <a:schemeClr val="tx1"/>
                </a:solidFill>
              </a:rPr>
              <a:pPr marL="0" indent="0" algn="ctr">
                <a:spcBef>
                  <a:spcPct val="0"/>
                </a:spcBef>
              </a:pPr>
              <a:t>10,3 %</a:t>
            </a:fld>
            <a:endParaRPr lang="de-DE" sz="1400" b="0" dirty="0">
              <a:solidFill>
                <a:schemeClr val="tx1"/>
              </a:solidFill>
              <a:latin typeface="Calibri" panose="020F0502020204030204" pitchFamily="34" charset="0"/>
              <a:sym typeface="Calibri" panose="020F0502020204030204" pitchFamily="34" charset="0"/>
            </a:endParaRPr>
          </a:p>
        </p:txBody>
      </p:sp>
      <p:sp>
        <p:nvSpPr>
          <p:cNvPr id="29" name="Textplatzhalter 31"/>
          <p:cNvSpPr>
            <a:spLocks noGrp="1"/>
          </p:cNvSpPr>
          <p:nvPr>
            <p:custDataLst>
              <p:tags r:id="rId20"/>
            </p:custDataLst>
          </p:nvPr>
        </p:nvSpPr>
        <p:spPr bwMode="gray">
          <a:xfrm>
            <a:off x="6459538" y="3997325"/>
            <a:ext cx="5334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25400" tIns="0" rIns="25400" bIns="0" numCol="1" spcCol="0" anchor="ctr"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fld id="{C1BE9E74-5F57-4054-8216-C0E57D4EE98B}" type="datetime'3''''0'''''''''''''''''''''''''''''',8'''''' ''''%'''''''">
              <a:rPr lang="en-US" sz="1400" b="0">
                <a:solidFill>
                  <a:schemeClr val="bg1"/>
                </a:solidFill>
              </a:rPr>
              <a:pPr marL="0" indent="0" algn="ctr">
                <a:spcBef>
                  <a:spcPct val="0"/>
                </a:spcBef>
              </a:pPr>
              <a:t>30,8 %</a:t>
            </a:fld>
            <a:endParaRPr lang="de-DE" sz="1400" b="0" dirty="0">
              <a:solidFill>
                <a:schemeClr val="bg1"/>
              </a:solidFill>
              <a:latin typeface="Calibri" panose="020F0502020204030204" pitchFamily="34" charset="0"/>
              <a:sym typeface="Calibri" panose="020F0502020204030204" pitchFamily="34" charset="0"/>
            </a:endParaRPr>
          </a:p>
        </p:txBody>
      </p:sp>
      <p:sp>
        <p:nvSpPr>
          <p:cNvPr id="30" name="Textplatzhalter 8"/>
          <p:cNvSpPr>
            <a:spLocks noGrp="1"/>
          </p:cNvSpPr>
          <p:nvPr>
            <p:custDataLst>
              <p:tags r:id="rId21"/>
            </p:custDataLst>
          </p:nvPr>
        </p:nvSpPr>
        <p:spPr bwMode="auto">
          <a:xfrm>
            <a:off x="7650163" y="4737100"/>
            <a:ext cx="892175"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de-DE" sz="1400" b="0" dirty="0">
                <a:solidFill>
                  <a:schemeClr val="tx1"/>
                </a:solidFill>
                <a:sym typeface="+mn-lt"/>
              </a:rPr>
              <a:t>Unzufrieden</a:t>
            </a:r>
          </a:p>
        </p:txBody>
      </p:sp>
      <p:sp>
        <p:nvSpPr>
          <p:cNvPr id="31" name="Textplatzhalter 7"/>
          <p:cNvSpPr>
            <a:spLocks noGrp="1"/>
          </p:cNvSpPr>
          <p:nvPr>
            <p:custDataLst>
              <p:tags r:id="rId22"/>
            </p:custDataLst>
          </p:nvPr>
        </p:nvSpPr>
        <p:spPr bwMode="auto">
          <a:xfrm>
            <a:off x="6507163" y="4737100"/>
            <a:ext cx="439738"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de-DE" sz="1400" b="0" dirty="0">
                <a:solidFill>
                  <a:schemeClr val="tx1"/>
                </a:solidFill>
                <a:sym typeface="+mn-lt"/>
              </a:rPr>
              <a:t>Mittel</a:t>
            </a:r>
          </a:p>
        </p:txBody>
      </p:sp>
      <p:sp>
        <p:nvSpPr>
          <p:cNvPr id="32" name="Textplatzhalter 5"/>
          <p:cNvSpPr>
            <a:spLocks noGrp="1"/>
          </p:cNvSpPr>
          <p:nvPr>
            <p:custDataLst>
              <p:tags r:id="rId23"/>
            </p:custDataLst>
          </p:nvPr>
        </p:nvSpPr>
        <p:spPr bwMode="auto">
          <a:xfrm>
            <a:off x="5008563" y="4737100"/>
            <a:ext cx="698500" cy="212725"/>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42900" indent="-342900" algn="l" rtl="0" eaLnBrk="0" fontAlgn="base" hangingPunct="0">
              <a:spcBef>
                <a:spcPct val="20000"/>
              </a:spcBef>
              <a:spcAft>
                <a:spcPct val="0"/>
              </a:spcAft>
              <a:buFont typeface="Arial" charset="0"/>
              <a:defRPr b="1" kern="1200">
                <a:solidFill>
                  <a:srgbClr val="595959"/>
                </a:solidFill>
                <a:latin typeface="+mn-lt"/>
                <a:ea typeface="+mn-ea"/>
                <a:cs typeface="+mn-cs"/>
              </a:defRPr>
            </a:lvl1pPr>
            <a:lvl2pPr marL="538163" indent="-285750" algn="l" rtl="0" eaLnBrk="0" fontAlgn="base" hangingPunct="0">
              <a:spcBef>
                <a:spcPct val="20000"/>
              </a:spcBef>
              <a:spcAft>
                <a:spcPct val="0"/>
              </a:spcAft>
              <a:buBlip>
                <a:blip r:embed="rId28"/>
              </a:buBlip>
              <a:defRPr kern="1200">
                <a:solidFill>
                  <a:srgbClr val="595959"/>
                </a:solidFill>
                <a:latin typeface="+mn-lt"/>
                <a:ea typeface="+mn-ea"/>
                <a:cs typeface="+mn-cs"/>
              </a:defRPr>
            </a:lvl2pPr>
            <a:lvl3pPr marL="981075" indent="-228600" algn="l" rtl="0" eaLnBrk="0" fontAlgn="base" hangingPunct="0">
              <a:spcBef>
                <a:spcPct val="20000"/>
              </a:spcBef>
              <a:spcAft>
                <a:spcPct val="0"/>
              </a:spcAft>
              <a:buBlip>
                <a:blip r:embed="rId29"/>
              </a:buBlip>
              <a:defRPr sz="1500" kern="1200">
                <a:solidFill>
                  <a:srgbClr val="595959"/>
                </a:solidFill>
                <a:latin typeface="+mn-lt"/>
                <a:ea typeface="+mn-ea"/>
                <a:cs typeface="+mn-cs"/>
              </a:defRPr>
            </a:lvl3pPr>
            <a:lvl4pPr marL="1436688"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4pPr>
            <a:lvl5pPr marL="1878013" indent="-228600" algn="l" rtl="0" eaLnBrk="0" fontAlgn="base" hangingPunct="0">
              <a:spcBef>
                <a:spcPct val="20000"/>
              </a:spcBef>
              <a:spcAft>
                <a:spcPct val="0"/>
              </a:spcAft>
              <a:buFont typeface="Arial" charset="0"/>
              <a:buChar char="»"/>
              <a:defRPr sz="15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pPr>
            <a:r>
              <a:rPr lang="en-US" sz="1400" b="0" dirty="0" err="1">
                <a:solidFill>
                  <a:schemeClr val="tx1"/>
                </a:solidFill>
                <a:sym typeface="+mn-lt"/>
              </a:rPr>
              <a:t>Zufrieden</a:t>
            </a:r>
            <a:endParaRPr lang="de-DE" sz="1400" b="0" dirty="0">
              <a:solidFill>
                <a:schemeClr val="tx1"/>
              </a:solidFill>
              <a:sym typeface="+mn-lt"/>
            </a:endParaRPr>
          </a:p>
        </p:txBody>
      </p:sp>
      <p:sp>
        <p:nvSpPr>
          <p:cNvPr id="33" name="Textfeld 32"/>
          <p:cNvSpPr txBox="1"/>
          <p:nvPr/>
        </p:nvSpPr>
        <p:spPr>
          <a:xfrm>
            <a:off x="8182862" y="2780928"/>
            <a:ext cx="637610" cy="468000"/>
          </a:xfrm>
          <a:prstGeom prst="rect">
            <a:avLst/>
          </a:prstGeom>
          <a:noFill/>
        </p:spPr>
        <p:txBody>
          <a:bodyPr wrap="none" lIns="0" tIns="0" rIns="0" bIns="0" rtlCol="0" anchor="ctr">
            <a:noAutofit/>
          </a:bodyPr>
          <a:lstStyle/>
          <a:p>
            <a:r>
              <a:rPr lang="pt-BR" sz="1100" dirty="0">
                <a:solidFill>
                  <a:srgbClr val="595959"/>
                </a:solidFill>
                <a:latin typeface="+mj-lt"/>
              </a:rPr>
              <a:t>MW: 2,46</a:t>
            </a:r>
          </a:p>
          <a:p>
            <a:r>
              <a:rPr lang="pt-BR" sz="1100" dirty="0">
                <a:solidFill>
                  <a:srgbClr val="595959"/>
                </a:solidFill>
                <a:latin typeface="+mj-lt"/>
              </a:rPr>
              <a:t>STD:  0,848</a:t>
            </a:r>
          </a:p>
          <a:p>
            <a:r>
              <a:rPr lang="pt-BR" sz="1100" dirty="0">
                <a:solidFill>
                  <a:srgbClr val="595959"/>
                </a:solidFill>
                <a:latin typeface="+mj-lt"/>
              </a:rPr>
              <a:t>N:      78</a:t>
            </a:r>
          </a:p>
        </p:txBody>
      </p:sp>
      <p:sp>
        <p:nvSpPr>
          <p:cNvPr id="34" name="Rechteck 33"/>
          <p:cNvSpPr/>
          <p:nvPr/>
        </p:nvSpPr>
        <p:spPr>
          <a:xfrm>
            <a:off x="683568" y="5206999"/>
            <a:ext cx="8031835" cy="707000"/>
          </a:xfrm>
          <a:prstGeom prst="rect">
            <a:avLst/>
          </a:prstGeom>
          <a:ln w="19050">
            <a:solidFill>
              <a:srgbClr val="B5132A"/>
            </a:solidFill>
          </a:ln>
        </p:spPr>
        <p:txBody>
          <a:bodyPr anchor="ctr"/>
          <a:lstStyle/>
          <a:p>
            <a:pPr eaLnBrk="0" hangingPunct="0">
              <a:spcBef>
                <a:spcPct val="20000"/>
              </a:spcBef>
            </a:pPr>
            <a:r>
              <a:rPr lang="de-DE" sz="1400" dirty="0">
                <a:solidFill>
                  <a:schemeClr val="bg2">
                    <a:lumMod val="10000"/>
                  </a:schemeClr>
                </a:solidFill>
              </a:rPr>
              <a:t>Die Zufriedenheit der Katholiken mit Erziehung und den Bildungsangeboten ist schlechter als durch die Mitarbeiter vermutet. </a:t>
            </a:r>
            <a:endParaRPr lang="de-DE" sz="1400" dirty="0">
              <a:solidFill>
                <a:srgbClr val="595959"/>
              </a:solidFill>
              <a:latin typeface="Century Gothic" pitchFamily="34" charset="0"/>
            </a:endParaRPr>
          </a:p>
        </p:txBody>
      </p:sp>
      <p:sp>
        <p:nvSpPr>
          <p:cNvPr id="35" name="Rechteck 34"/>
          <p:cNvSpPr/>
          <p:nvPr/>
        </p:nvSpPr>
        <p:spPr>
          <a:xfrm>
            <a:off x="333299" y="5206999"/>
            <a:ext cx="350268" cy="707000"/>
          </a:xfrm>
          <a:prstGeom prst="rect">
            <a:avLst/>
          </a:prstGeom>
          <a:solidFill>
            <a:srgbClr val="B5132A"/>
          </a:solidFill>
          <a:ln w="19050">
            <a:solidFill>
              <a:srgbClr val="B513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ingekerbter Richtungspfeil 35"/>
          <p:cNvSpPr/>
          <p:nvPr/>
        </p:nvSpPr>
        <p:spPr>
          <a:xfrm>
            <a:off x="398975" y="5289045"/>
            <a:ext cx="218917" cy="542908"/>
          </a:xfrm>
          <a:prstGeom prst="chevron">
            <a:avLst>
              <a:gd name="adj" fmla="val 449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10047553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40&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9&quot;&gt;&lt;elem m_fUsage=&quot;2.89976265712640610000E+000&quot;&gt;&lt;m_msothmcolidx val=&quot;0&quot;/&gt;&lt;m_rgb r=&quot;f0&quot; g=&quot;cd&quot; b=&quot;3d&quot;/&gt;&lt;m_ppcolschidx tagver0=&quot;23004&quot; tagname0=&quot;m_ppcolschidxUNRECOGNIZED&quot; val=&quot;0&quot;/&gt;&lt;m_nBrightness val=&quot;0&quot;/&gt;&lt;/elem&gt;&lt;elem m_fUsage=&quot;2.37962288296452180000E+000&quot;&gt;&lt;m_msothmcolidx val=&quot;0&quot;/&gt;&lt;m_rgb r=&quot;8e&quot; g=&quot;a5&quot; b=&quot;c7&quot;/&gt;&lt;m_ppcolschidx tagver0=&quot;23004&quot; tagname0=&quot;m_ppcolschidxUNRECOGNIZED&quot; val=&quot;0&quot;/&gt;&lt;m_nBrightness val=&quot;0&quot;/&gt;&lt;/elem&gt;&lt;elem m_fUsage=&quot;1.41256311753604450000E+000&quot;&gt;&lt;m_msothmcolidx val=&quot;0&quot;/&gt;&lt;m_rgb r=&quot;d9&quot; g=&quot;e1&quot; b=&quot;ec&quot;/&gt;&lt;m_ppcolschidx tagver0=&quot;23004&quot; tagname0=&quot;m_ppcolschidxUNRECOGNIZED&quot; val=&quot;0&quot;/&gt;&lt;m_nBrightness val=&quot;0&quot;/&gt;&lt;/elem&gt;&lt;elem m_fUsage=&quot;1.04173760212494140000E+000&quot;&gt;&lt;m_msothmcolidx val=&quot;0&quot;/&gt;&lt;m_rgb r=&quot;ab&quot; g=&quot;a3&quot; b=&quot;8e&quot;/&gt;&lt;m_ppcolschidx tagver0=&quot;23004&quot; tagname0=&quot;m_ppcolschidxUNRECOGNIZED&quot; val=&quot;0&quot;/&gt;&lt;m_nBrightness val=&quot;0&quot;/&gt;&lt;/elem&gt;&lt;elem m_fUsage=&quot;9.35720131084264660000E-001&quot;&gt;&lt;m_msothmcolidx val=&quot;0&quot;/&gt;&lt;m_rgb r=&quot;a1&quot; g=&quot;aa&quot; b=&quot;31&quot;/&gt;&lt;m_ppcolschidx tagver0=&quot;23004&quot; tagname0=&quot;m_ppcolschidxUNRECOGNIZED&quot; val=&quot;0&quot;/&gt;&lt;m_nBrightness val=&quot;0&quot;/&gt;&lt;/elem&gt;&lt;elem m_fUsage=&quot;6.19674883085110210000E-001&quot;&gt;&lt;m_msothmcolidx val=&quot;0&quot;/&gt;&lt;m_rgb r=&quot;db&quot; g=&quot;e0&quot; b=&quot;94&quot;/&gt;&lt;m_ppcolschidx tagver0=&quot;23004&quot; tagname0=&quot;m_ppcolschidxUNRECOGNIZED&quot; val=&quot;0&quot;/&gt;&lt;m_nBrightness val=&quot;0&quot;/&gt;&lt;/elem&gt;&lt;elem m_fUsage=&quot;4.80293578111016200000E-001&quot;&gt;&lt;m_msothmcolidx val=&quot;0&quot;/&gt;&lt;m_rgb r=&quot;c8&quot; g=&quot;d0&quot; b=&quot;5e&quot;/&gt;&lt;m_ppcolschidx tagver0=&quot;23004&quot; tagname0=&quot;m_ppcolschidxUNRECOGNIZED&quot; val=&quot;0&quot;/&gt;&lt;m_nBrightness val=&quot;0&quot;/&gt;&lt;/elem&gt;&lt;elem m_fUsage=&quot;2.28142541535370390000E-001&quot;&gt;&lt;m_msothmcolidx val=&quot;0&quot;/&gt;&lt;m_rgb r=&quot;aa&quot; g=&quot;0&quot; b=&quot;2a&quot;/&gt;&lt;m_ppcolschidx tagver0=&quot;23004&quot; tagname0=&quot;m_ppcolschidxUNRECOGNIZED&quot; val=&quot;0&quot;/&gt;&lt;m_nBrightness val=&quot;0&quot;/&gt;&lt;/elem&gt;&lt;elem m_fUsage=&quot;1.79701029991443350000E-003&quot;&gt;&lt;m_msothmcolidx val=&quot;0&quot;/&gt;&lt;m_rgb r=&quot;c1&quot; g=&quot;cb&quot; b=&quot;4b&quot;/&gt;&lt;m_ppcolschidx tagver0=&quot;23004&quot; tagname0=&quot;m_ppcolschidxUNRECOGNIZED&quot; val=&quot;0&quot;/&gt;&lt;m_nBrightness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S3tQCDxrUGAl4MzZDRvm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ToN5c1Tp9UulHPLt6vBGn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zPS5bkLgnEuo6d55jQCXH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rZbXql3qtU.kzcGitrL1R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xU4gUmVEq02Zhjs_5D0kf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qZ1.ebLYCESPus_yfDEAa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jfS6h1MImkajYeSdVogod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hIqs_uvI.06MRnAFxvzeX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x_o0.MLmEyl0LrdZkmKu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GufimhYCz0GWyrtMgplfU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Gtf6HbJUJkOjEYOb0XkXq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V02kfFlC0Gevk9.bIZgv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l8ZVvfTxTEihbdDWGVZT0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0uLYLb1c00CfdV6BfOVlt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N29YMkoGc0.QYoZI7cw46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kY14r30db0SelaJVS8i8.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WRdWhohR6Eekjv7FdjA0B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nUlZ87VH1EyyRyyTsO8sQ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1FYjNhg0EUqIecR_GSozJ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u.3Y4s8sVUWaBzB9wT5wa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xOGj6Ro2cE6s7yGlqJvQA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i6Cq3wUCZ0yw72mdtPYlN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ABgr8itptk6tFjBKNY24K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6OdYNms6dkao7NR7VxQlM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qhHzGYsUXEGbcHaHVZxvK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aG4p51YSGEm6U5PHJeNM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0Fc_io8Nzku.LW9jCddCO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tQE88x3zwUquonqVyRU9h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uj3hgCaSKkKlq7QIpz8uZ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BLD7MRQj9EmeXK.aNMTXXw"/>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CX3mlb9rtk2oMyWYmCGAX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deHsgWdT7kqxFKy2mnlvSw"/>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itxD3kRYPEiI1gQzkKH27w"/>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YZuFIkaDF0mOj.8X797Vy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wdz2_Z8pv0Sn6030shAVlQ"/>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uvKtALGE2EWmyaVxgtIpSg"/>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FDx6vETjnkyPTTXPgvn5X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Ve3tnPBCrkC6DTXEzIrD_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BIJOzx6u3UmEda_7rXLOe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Ef5x1KHRW0mWQxsqXnfC_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mOosDKj3E6ADuB2KYyTv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oWW4AQX4ECg5kI0GCVNy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7AVSyzCcvECYvTC720gGX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LUSmr71R202QLBy60YHMw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gK3eJW4GG0eN1XELu6xbWQ"/>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MZ54d7a7JkakbOmi0FDU0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CVq8L5sUfE2FzI0WFjMGSg"/>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7EPe.SNnV0WsA63XnUUtu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D.hZ2n.0c0W8xfce.7Jyi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xRxFanzb0Gfh3wcsLmwfg"/>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wdNMTK7RZkyfkJfVAJpggQ"/>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7vxIIt7gBEyKQ0EgDSKQdg"/>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zjMYeCBUFEyj81Gles3fv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ptnyU3ec9EyWH31nNOedxw"/>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yv4S4QRgcky0HKCvmjptF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h4wkHn_W.kOOKvU1cIXHN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XWOI9dRGC0yCp83ENtoAsA"/>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pUKBS4fqL0OpKlXg8ym8fQ"/>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KQs1CTvk70Cq5bEVTmAI8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jEl3_VP.JUeDp87TwYWSD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SmZKTwSCcUG2M8z9bZ.xH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wENFVqpebEiVtiyXc4Q8G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CY6B9AjbYku.uLGMHVfc2w"/>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Rp7nWwy8hEed7UETrmIjNg"/>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edncDkq120K8KFcnK.W0ew"/>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zpRppIFUY0.mzie1stHml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iGNczSF.UUWfD7.DgvTBcw"/>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tTtuB.yXckyPSD23W5v4q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5vfm3e2mZ0qJVsmpncvpi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2WCKxcebqUuf7u95cjAL7w"/>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8cdR9XUiLE.EXgDjFCs2L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BxDe82jnkWAhVsno4xmAg"/>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ooDfLVu4sUKULmdzQs9BR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nKlEr.FQwEOb4aZcV7NIuw"/>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GuflELDlJkqQtU1sI56Jaw"/>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q6_ivoZtE0KPJ9uNSxxNi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8YuunjCjc0m5bhAMQo6X7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R0WKSWu4DUaM2P27VYqPR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UtHE63Dy6E2NxIHeAqVND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mQrzUp.KfEK9z7nbE9HLxw"/>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4x1GGSKlfEGmYFeAPSYsNw"/>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6vNf9ko8wUajDKN6Ty2Sh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oiHxcZtgCUGC2aDUQiVODw"/>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cQLyxLcPpkyL3kamD_5qPw"/>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Rq__fTKlkU.YBm2Vth9bvA"/>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rE94aiF7LkyKL86MnUWM7w"/>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Zgutl6W33UmQjnk886KkMA"/>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ek1mlP606Uq76BBpAjStr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KcK3dvjErUKva48uJ25XKw"/>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lHKlm9EVd0ycSuySSue5Ag"/>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IdMFCsnOI0aHSiYnTp6bM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8SjmvTnSo0WffpI2CpWQqQ"/>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lgyaQHmywE.7nlLcrZDJI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VBTjOPcuyE6ZI0Nbs7nCO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Pez1iUNXP0e83ZQzayTA_g"/>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H9_1OWnB7kmisOv8xMtAGw"/>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sN0elGLn.U6S1iKGlrfFC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21oI373kC0u46UBv.o20cw"/>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tjbtt5kVVCUOiNvdcchD21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tPtv4CCeD9U6UL0XGFahKG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Wak4_gF6Aku5iln8tnxPqg"/>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aTW.oqAq_kGkgt6vN.OQ0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tOLts.oXkKBKlG2HHJQSQ"/>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ZohDMq5NukmEIR5EAd4jh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MLayQZyC30mI1eOrcI8TAg"/>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NsvmASFNk022FyrIfKvqmQ"/>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vXnglhY_a0.MNUlLYPjC9g"/>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aXfFmLYA0ObBvLSkSLzK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VWl47khRVkGpnshMVezc3Q"/>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3jv0mfuzE0qXEd.527NsdQ"/>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Ec4NI3qCGUK6VT_sz710iw"/>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5qpRd9OT06Bci_HY_hr6w"/>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Un0F7fQRiUmJwOim0xMQ8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zgjt5H_8zUWzmfRmeHR1V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92rcz8OmaU6OlY2i2AjV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OMBVCb8zU0Gaa5EQKRDzr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E9hpvhyuC0mN7uRM6zAcg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ACvIo3JYiEijgLAyRdsQ9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y4zpqxKNhE.ZAqM5k_CTK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iJCTB3we0EWgrdmbyq6sS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0u8McU1NmUu.M.t0WK7Ci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DR2VTx4xTUmfJax.fyDQn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_Smngb8vfUG44TW0aLhhR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xiwYqQr7UODA4RawxZq6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RX6_6dg85EeLlLSuyRPc8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JcNvjimtMEO1RtuTEcsJe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RDIBzCBVn0u0yltJ2zmEL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LEX9408GJU6GV9DfETF51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zq2x8M3AVkiHREZmBU7kk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8eKK9H1eZ0GA1uGGo1fks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B1A49PjJSkm4M48rY2NUs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E9hpvhyuC0mN7uRM6zAcg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zAyOMwpa_EK1rhJj1DNmb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dDjR2D0nQk.sJqbHauqIC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47l4aHtOfUC1xzo9NpcDv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bY3ZRvqikyOlhzfIV.UR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Wco0ZZWWfUSaV7trgz5V4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E9hpvhyuC0mN7uRM6zAcg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O7ema_J_UavJCznZtjvC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9dXMSgMUbEeqkMnZ6AYM4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XWUSVhN1h06LraQxRtBz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9OYowToO6USgl1Yh.jSmP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0desrk44s0Cd6WY1NS.xg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yBg7Hyt1xEe8aLxzKdaUE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ZACS9iEam0a.comnbKMlD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aQzfHgTl8kG.ZI9Bhu0dy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OTJq0b1Ox027PNNX8hhFj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gmpWu8b3Zku2ft2n1xqq4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3kokU8CUo0eG.dvSwJ6KR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sekuTK6Oy0GRhc1y0Kta.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E9hpvhyuC0mN7uRM6zAcg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k7PV_wGk4ky40P6MCGYa5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QsNFfeynQkyAeugB8qeOw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LQgK7VTfTEu8GbVOZ5H1W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DOhTyxHwTE.tA3cYZLdMu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qRTMHyC.zUiiURzj64BBl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PKs1HGzN10OpItfyWFkrd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SbP90b59t06cUzzPEamXu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xGaorXUe3Euzr4wBj.zOd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P51ZUooIakicNZxaEMK_N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AtCKkzrpz0CEaWp0jroIF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TJh5mdp0t0OIqj1l6vFV4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ShTIQO2s.0CqafGuQfXHJ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iDWzZ0hkU2WNET13XKPO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w_HHhKJvlEm6yM.ukVxVI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6EUtox8NXEStm9RQvQVVo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XxYyYVTH9Uimvi6FJBVur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ykig7BSF0Ee.a23pc4kBy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mjD1DXyNEEO12pwxc0ZE5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1S9O16OUyEujqwit99X5j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RbR2O81tyEuAOMg2gKF71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E9hpvhyuC0mN7uRM6zAcg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RZig7gRUEWJiyFaSy1DK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EjWIO2ZpeUuxEMXyxGD7r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cv.x6yStQk2R2MGuOxoRK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gtSPuZciCku76CJoRxKPE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emkQ_ZsyRkKefwJNSSrWj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KUlOt0.RTkONm4K8HOXN0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R.vnkWoKbES9em1.g0X5p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FpoRgFnz9kOWZWkLMC4jE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6vjw5sHvfUSiFSEjOdwZq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7KUVL9nnV0.WZzk93axRd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7xBm.x9BKEOPf77FyknQq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RwllsvvvYU.41tsjGRs25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OBX5Wk5nSkOfyBLxeK8gSw"/>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86U542MERkeVKFhxZwY0U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qtFGZ93SaE._cKvs_M8Ve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kSf4y9lOJ0OTxvE3rVdsA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fTjIztgqwU.Rc4S6GdjkK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NZEL7gnYHUKLvJujwYo3U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U4bXeG4PrE2k.MnzlfnU3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uT0Exft9N0u52g6v4w2bQQ"/>
</p:tagLst>
</file>

<file path=ppt/theme/theme1.xml><?xml version="1.0" encoding="utf-8"?>
<a:theme xmlns:a="http://schemas.openxmlformats.org/drawingml/2006/main" name="Larissa-Design">
  <a:themeElements>
    <a:clrScheme name="ME">
      <a:dk1>
        <a:srgbClr val="595959"/>
      </a:dk1>
      <a:lt1>
        <a:sysClr val="window" lastClr="FFFFFF"/>
      </a:lt1>
      <a:dk2>
        <a:srgbClr val="1F497D"/>
      </a:dk2>
      <a:lt2>
        <a:srgbClr val="EEECE1"/>
      </a:lt2>
      <a:accent1>
        <a:srgbClr val="8EA5C7"/>
      </a:accent1>
      <a:accent2>
        <a:srgbClr val="BBCADD"/>
      </a:accent2>
      <a:accent3>
        <a:srgbClr val="F0CD3D"/>
      </a:accent3>
      <a:accent4>
        <a:srgbClr val="A1AA31"/>
      </a:accent4>
      <a:accent5>
        <a:srgbClr val="AA002A"/>
      </a:accent5>
      <a:accent6>
        <a:srgbClr val="ABA38E"/>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1282</Words>
  <Application>Microsoft Office PowerPoint</Application>
  <PresentationFormat>Bildschirmpräsentation (4:3)</PresentationFormat>
  <Paragraphs>395</Paragraphs>
  <Slides>19</Slides>
  <Notes>19</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2</vt:i4>
      </vt:variant>
      <vt:variant>
        <vt:lpstr>Folientitel</vt:lpstr>
      </vt:variant>
      <vt:variant>
        <vt:i4>19</vt:i4>
      </vt:variant>
    </vt:vector>
  </HeadingPairs>
  <TitlesOfParts>
    <vt:vector size="27" baseType="lpstr">
      <vt:lpstr>Arial</vt:lpstr>
      <vt:lpstr>Calibri</vt:lpstr>
      <vt:lpstr>Century Gothic</vt:lpstr>
      <vt:lpstr>Wingdings</vt:lpstr>
      <vt:lpstr>Larissa-Design</vt:lpstr>
      <vt:lpstr>Benutzerdefiniertes Design</vt:lpstr>
      <vt:lpstr>think-cell Folie</vt:lpstr>
      <vt:lpstr>Diagramm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Ihr Kontakt</vt:lpstr>
    </vt:vector>
  </TitlesOfParts>
  <Company>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Julian Ehmke</dc:creator>
  <cp:lastModifiedBy>Schröder, Tanja</cp:lastModifiedBy>
  <cp:revision>361</cp:revision>
  <cp:lastPrinted>2015-02-13T10:01:49Z</cp:lastPrinted>
  <dcterms:created xsi:type="dcterms:W3CDTF">2009-06-09T11:33:25Z</dcterms:created>
  <dcterms:modified xsi:type="dcterms:W3CDTF">2019-01-23T06:59:28Z</dcterms:modified>
</cp:coreProperties>
</file>