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307" r:id="rId6"/>
    <p:sldId id="308" r:id="rId7"/>
    <p:sldId id="309" r:id="rId8"/>
    <p:sldId id="311"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p:restoredTop sz="86424"/>
  </p:normalViewPr>
  <p:slideViewPr>
    <p:cSldViewPr snapToGrid="0" snapToObjects="1" showGuides="1">
      <p:cViewPr varScale="1">
        <p:scale>
          <a:sx n="88" d="100"/>
          <a:sy n="88" d="100"/>
        </p:scale>
        <p:origin x="660" y="84"/>
      </p:cViewPr>
      <p:guideLst>
        <p:guide orient="horz" pos="2160"/>
        <p:guide pos="3840"/>
      </p:guideLst>
    </p:cSldViewPr>
  </p:slideViewPr>
  <p:outlineViewPr>
    <p:cViewPr>
      <p:scale>
        <a:sx n="100" d="100"/>
        <a:sy n="100" d="100"/>
      </p:scale>
      <p:origin x="0" y="0"/>
    </p:cViewPr>
  </p:outlineViewPr>
  <p:notesTextViewPr>
    <p:cViewPr>
      <p:scale>
        <a:sx n="1" d="1"/>
        <a:sy n="1" d="1"/>
      </p:scale>
      <p:origin x="0" y="0"/>
    </p:cViewPr>
  </p:notesTextViewPr>
  <p:notesViewPr>
    <p:cSldViewPr snapToGrid="0" snapToObjects="1" showGuides="1">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DAC0C7-9763-E040-ACED-9D299F710998}" type="datetimeFigureOut">
              <a:rPr lang="de-DE" smtClean="0"/>
              <a:t>18.09.2020</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94F2654-8A7E-7D4D-88DA-776662C8D89B}" type="slidenum">
              <a:rPr lang="de-DE" smtClean="0"/>
              <a:t>‹Nr.›</a:t>
            </a:fld>
            <a:endParaRPr lang="de-DE"/>
          </a:p>
        </p:txBody>
      </p:sp>
    </p:spTree>
    <p:extLst>
      <p:ext uri="{BB962C8B-B14F-4D97-AF65-F5344CB8AC3E}">
        <p14:creationId xmlns:p14="http://schemas.microsoft.com/office/powerpoint/2010/main" val="188691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Freihandform 6">
            <a:extLst>
              <a:ext uri="{FF2B5EF4-FFF2-40B4-BE49-F238E27FC236}">
                <a16:creationId xmlns:a16="http://schemas.microsoft.com/office/drawing/2014/main" id="{98E0D5FE-5A80-6F41-965C-DCCF9BF0B977}"/>
              </a:ext>
            </a:extLst>
          </p:cNvPr>
          <p:cNvSpPr/>
          <p:nvPr userDrawn="1"/>
        </p:nvSpPr>
        <p:spPr>
          <a:xfrm rot="5400000">
            <a:off x="3378200" y="-1954212"/>
            <a:ext cx="5435600" cy="11306174"/>
          </a:xfrm>
          <a:custGeom>
            <a:avLst/>
            <a:gdLst>
              <a:gd name="connsiteX0" fmla="*/ 0 w 5435600"/>
              <a:gd name="connsiteY0" fmla="*/ 11306174 h 11306174"/>
              <a:gd name="connsiteX1" fmla="*/ 0 w 5435600"/>
              <a:gd name="connsiteY1" fmla="*/ 0 h 11306174"/>
              <a:gd name="connsiteX2" fmla="*/ 4464050 w 5435600"/>
              <a:gd name="connsiteY2" fmla="*/ 0 h 11306174"/>
              <a:gd name="connsiteX3" fmla="*/ 4464050 w 5435600"/>
              <a:gd name="connsiteY3" fmla="*/ 10334624 h 11306174"/>
              <a:gd name="connsiteX4" fmla="*/ 5435600 w 5435600"/>
              <a:gd name="connsiteY4" fmla="*/ 11306174 h 11306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5600" h="11306174">
                <a:moveTo>
                  <a:pt x="0" y="11306174"/>
                </a:moveTo>
                <a:lnTo>
                  <a:pt x="0" y="0"/>
                </a:lnTo>
                <a:lnTo>
                  <a:pt x="4464050" y="0"/>
                </a:lnTo>
                <a:lnTo>
                  <a:pt x="4464050" y="10334624"/>
                </a:lnTo>
                <a:lnTo>
                  <a:pt x="5435600" y="113061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E7361616-E59F-E047-B940-732898454788}"/>
              </a:ext>
            </a:extLst>
          </p:cNvPr>
          <p:cNvSpPr>
            <a:spLocks noGrp="1"/>
          </p:cNvSpPr>
          <p:nvPr>
            <p:ph type="ctrTitle" hasCustomPrompt="1"/>
          </p:nvPr>
        </p:nvSpPr>
        <p:spPr>
          <a:xfrm>
            <a:off x="1416050" y="2057400"/>
            <a:ext cx="9043228" cy="586236"/>
          </a:xfrm>
        </p:spPr>
        <p:txBody>
          <a:bodyPr lIns="0" rIns="0" anchor="t" anchorCtr="0">
            <a:normAutofit/>
          </a:bodyPr>
          <a:lstStyle>
            <a:lvl1pPr algn="l">
              <a:defRPr sz="3600" baseline="0">
                <a:solidFill>
                  <a:schemeClr val="bg1"/>
                </a:solidFill>
              </a:defRPr>
            </a:lvl1pPr>
          </a:lstStyle>
          <a:p>
            <a:r>
              <a:rPr lang="de-DE" dirty="0"/>
              <a:t>Headline 36 </a:t>
            </a:r>
            <a:r>
              <a:rPr lang="de-DE" dirty="0" err="1"/>
              <a:t>pt</a:t>
            </a:r>
            <a:r>
              <a:rPr lang="de-DE" dirty="0"/>
              <a:t> Calibri </a:t>
            </a:r>
            <a:r>
              <a:rPr lang="de-DE" dirty="0" err="1"/>
              <a:t>bold</a:t>
            </a:r>
            <a:r>
              <a:rPr lang="de-DE" dirty="0"/>
              <a:t> Versalien</a:t>
            </a:r>
          </a:p>
        </p:txBody>
      </p:sp>
      <p:sp>
        <p:nvSpPr>
          <p:cNvPr id="3" name="Untertitel 2">
            <a:extLst>
              <a:ext uri="{FF2B5EF4-FFF2-40B4-BE49-F238E27FC236}">
                <a16:creationId xmlns:a16="http://schemas.microsoft.com/office/drawing/2014/main" id="{6EEEEC76-595D-A449-8552-C84CBACAD9AF}"/>
              </a:ext>
            </a:extLst>
          </p:cNvPr>
          <p:cNvSpPr>
            <a:spLocks noGrp="1"/>
          </p:cNvSpPr>
          <p:nvPr>
            <p:ph type="subTitle" idx="1" hasCustomPrompt="1"/>
          </p:nvPr>
        </p:nvSpPr>
        <p:spPr>
          <a:xfrm>
            <a:off x="1416050" y="2680322"/>
            <a:ext cx="9043228" cy="2408145"/>
          </a:xfrm>
        </p:spPr>
        <p:txBody>
          <a:bodyPr lIns="0" rIns="0">
            <a:norm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Subline</a:t>
            </a:r>
            <a:r>
              <a:rPr lang="de-DE" dirty="0"/>
              <a:t> 36 </a:t>
            </a:r>
            <a:r>
              <a:rPr lang="de-DE" dirty="0" err="1"/>
              <a:t>pt</a:t>
            </a:r>
            <a:r>
              <a:rPr lang="de-DE" dirty="0"/>
              <a:t> Calibri Regular</a:t>
            </a:r>
          </a:p>
        </p:txBody>
      </p:sp>
    </p:spTree>
    <p:extLst>
      <p:ext uri="{BB962C8B-B14F-4D97-AF65-F5344CB8AC3E}">
        <p14:creationId xmlns:p14="http://schemas.microsoft.com/office/powerpoint/2010/main" val="395435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7" name="Freihandform 6">
            <a:extLst>
              <a:ext uri="{FF2B5EF4-FFF2-40B4-BE49-F238E27FC236}">
                <a16:creationId xmlns:a16="http://schemas.microsoft.com/office/drawing/2014/main" id="{98E0D5FE-5A80-6F41-965C-DCCF9BF0B977}"/>
              </a:ext>
            </a:extLst>
          </p:cNvPr>
          <p:cNvSpPr/>
          <p:nvPr userDrawn="1"/>
        </p:nvSpPr>
        <p:spPr>
          <a:xfrm rot="5400000">
            <a:off x="3378200" y="-1954212"/>
            <a:ext cx="5435600" cy="11306174"/>
          </a:xfrm>
          <a:custGeom>
            <a:avLst/>
            <a:gdLst>
              <a:gd name="connsiteX0" fmla="*/ 0 w 5435600"/>
              <a:gd name="connsiteY0" fmla="*/ 11306174 h 11306174"/>
              <a:gd name="connsiteX1" fmla="*/ 0 w 5435600"/>
              <a:gd name="connsiteY1" fmla="*/ 0 h 11306174"/>
              <a:gd name="connsiteX2" fmla="*/ 4464050 w 5435600"/>
              <a:gd name="connsiteY2" fmla="*/ 0 h 11306174"/>
              <a:gd name="connsiteX3" fmla="*/ 4464050 w 5435600"/>
              <a:gd name="connsiteY3" fmla="*/ 10334624 h 11306174"/>
              <a:gd name="connsiteX4" fmla="*/ 5435600 w 5435600"/>
              <a:gd name="connsiteY4" fmla="*/ 11306174 h 11306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5600" h="11306174">
                <a:moveTo>
                  <a:pt x="0" y="11306174"/>
                </a:moveTo>
                <a:lnTo>
                  <a:pt x="0" y="0"/>
                </a:lnTo>
                <a:lnTo>
                  <a:pt x="4464050" y="0"/>
                </a:lnTo>
                <a:lnTo>
                  <a:pt x="4464050" y="10334624"/>
                </a:lnTo>
                <a:lnTo>
                  <a:pt x="5435600" y="113061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bg1">
                  <a:lumMod val="95000"/>
                </a:schemeClr>
              </a:solidFill>
            </a:endParaRPr>
          </a:p>
        </p:txBody>
      </p:sp>
      <p:sp>
        <p:nvSpPr>
          <p:cNvPr id="2" name="Titel 1">
            <a:extLst>
              <a:ext uri="{FF2B5EF4-FFF2-40B4-BE49-F238E27FC236}">
                <a16:creationId xmlns:a16="http://schemas.microsoft.com/office/drawing/2014/main" id="{E7361616-E59F-E047-B940-732898454788}"/>
              </a:ext>
            </a:extLst>
          </p:cNvPr>
          <p:cNvSpPr>
            <a:spLocks noGrp="1"/>
          </p:cNvSpPr>
          <p:nvPr>
            <p:ph type="ctrTitle" hasCustomPrompt="1"/>
          </p:nvPr>
        </p:nvSpPr>
        <p:spPr>
          <a:xfrm>
            <a:off x="442913" y="372674"/>
            <a:ext cx="11329200" cy="608400"/>
          </a:xfrm>
        </p:spPr>
        <p:txBody>
          <a:bodyPr lIns="0" tIns="0" rIns="0" bIns="0" anchor="t" anchorCtr="0">
            <a:normAutofit/>
          </a:bodyPr>
          <a:lstStyle>
            <a:lvl1pPr algn="l">
              <a:defRPr sz="3200" baseline="0">
                <a:solidFill>
                  <a:srgbClr val="FF0000"/>
                </a:solidFill>
              </a:defRPr>
            </a:lvl1pPr>
          </a:lstStyle>
          <a:p>
            <a:r>
              <a:rPr lang="de-DE" dirty="0"/>
              <a:t>Headline 32 </a:t>
            </a:r>
            <a:r>
              <a:rPr lang="de-DE" dirty="0" err="1"/>
              <a:t>pt</a:t>
            </a:r>
            <a:r>
              <a:rPr lang="de-DE" dirty="0"/>
              <a:t> Calibri </a:t>
            </a:r>
            <a:r>
              <a:rPr lang="de-DE" dirty="0" err="1"/>
              <a:t>Bold</a:t>
            </a:r>
            <a:r>
              <a:rPr lang="de-DE" dirty="0"/>
              <a:t> Versalien</a:t>
            </a:r>
          </a:p>
        </p:txBody>
      </p:sp>
      <p:sp>
        <p:nvSpPr>
          <p:cNvPr id="3" name="Untertitel 2">
            <a:extLst>
              <a:ext uri="{FF2B5EF4-FFF2-40B4-BE49-F238E27FC236}">
                <a16:creationId xmlns:a16="http://schemas.microsoft.com/office/drawing/2014/main" id="{6EEEEC76-595D-A449-8552-C84CBACAD9AF}"/>
              </a:ext>
            </a:extLst>
          </p:cNvPr>
          <p:cNvSpPr>
            <a:spLocks noGrp="1"/>
          </p:cNvSpPr>
          <p:nvPr>
            <p:ph type="subTitle" idx="1" hasCustomPrompt="1"/>
          </p:nvPr>
        </p:nvSpPr>
        <p:spPr>
          <a:xfrm>
            <a:off x="753532" y="1164674"/>
            <a:ext cx="10259581" cy="544856"/>
          </a:xfrm>
        </p:spPr>
        <p:txBody>
          <a:bodyPr lIns="0" rIns="0">
            <a:normAutofit/>
          </a:bodyPr>
          <a:lstStyle>
            <a:lvl1pPr marL="0" indent="0" algn="l">
              <a:buNone/>
              <a:defRPr sz="3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Subline</a:t>
            </a:r>
            <a:r>
              <a:rPr lang="de-DE" dirty="0"/>
              <a:t> 32 </a:t>
            </a:r>
            <a:r>
              <a:rPr lang="de-DE" dirty="0" err="1"/>
              <a:t>pt</a:t>
            </a:r>
            <a:r>
              <a:rPr lang="de-DE" dirty="0"/>
              <a:t> Calibri Regular</a:t>
            </a:r>
          </a:p>
        </p:txBody>
      </p:sp>
      <p:sp>
        <p:nvSpPr>
          <p:cNvPr id="5" name="Textplatzhalter 4">
            <a:extLst>
              <a:ext uri="{FF2B5EF4-FFF2-40B4-BE49-F238E27FC236}">
                <a16:creationId xmlns:a16="http://schemas.microsoft.com/office/drawing/2014/main" id="{4EDE3B76-4E37-BE4D-A5C5-0CB32B18A921}"/>
              </a:ext>
            </a:extLst>
          </p:cNvPr>
          <p:cNvSpPr>
            <a:spLocks noGrp="1"/>
          </p:cNvSpPr>
          <p:nvPr>
            <p:ph type="body" sz="quarter" idx="10" hasCustomPrompt="1"/>
          </p:nvPr>
        </p:nvSpPr>
        <p:spPr>
          <a:xfrm>
            <a:off x="1820333" y="1858963"/>
            <a:ext cx="9192780" cy="2962275"/>
          </a:xfrm>
        </p:spPr>
        <p:txBody>
          <a:bodyPr lIns="0" rIns="0">
            <a:normAutofit/>
          </a:bodyPr>
          <a:lstStyle>
            <a:lvl1pPr marL="228600" indent="-228600">
              <a:buFontTx/>
              <a:buBlip>
                <a:blip r:embed="rId2"/>
              </a:buBlip>
              <a:defRPr sz="3200"/>
            </a:lvl1pPr>
          </a:lstStyle>
          <a:p>
            <a:r>
              <a:rPr lang="de-DE" dirty="0"/>
              <a:t>Text 32 </a:t>
            </a:r>
            <a:r>
              <a:rPr lang="de-DE" dirty="0" err="1"/>
              <a:t>pt</a:t>
            </a:r>
            <a:r>
              <a:rPr lang="de-DE" dirty="0"/>
              <a:t> Calibri Regular</a:t>
            </a:r>
          </a:p>
        </p:txBody>
      </p:sp>
    </p:spTree>
    <p:extLst>
      <p:ext uri="{BB962C8B-B14F-4D97-AF65-F5344CB8AC3E}">
        <p14:creationId xmlns:p14="http://schemas.microsoft.com/office/powerpoint/2010/main" val="145024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und Text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3BA0D5-42AF-A54E-A909-3C6FD71E2167}"/>
              </a:ext>
            </a:extLst>
          </p:cNvPr>
          <p:cNvSpPr>
            <a:spLocks noGrp="1"/>
          </p:cNvSpPr>
          <p:nvPr>
            <p:ph type="title" hasCustomPrompt="1"/>
          </p:nvPr>
        </p:nvSpPr>
        <p:spPr>
          <a:xfrm>
            <a:off x="442800" y="373051"/>
            <a:ext cx="11306288" cy="608023"/>
          </a:xfrm>
        </p:spPr>
        <p:txBody>
          <a:bodyPr lIns="0" tIns="0" rIns="0" bIns="0" anchor="t" anchorCtr="0">
            <a:normAutofit/>
          </a:bodyPr>
          <a:lstStyle>
            <a:lvl1pPr>
              <a:defRPr sz="3200">
                <a:solidFill>
                  <a:srgbClr val="FF0000"/>
                </a:solidFill>
              </a:defRPr>
            </a:lvl1pPr>
          </a:lstStyle>
          <a:p>
            <a:r>
              <a:rPr lang="de-DE" dirty="0"/>
              <a:t>Headline 32 </a:t>
            </a:r>
            <a:r>
              <a:rPr lang="de-DE" dirty="0" err="1"/>
              <a:t>pt</a:t>
            </a:r>
            <a:r>
              <a:rPr lang="de-DE" dirty="0"/>
              <a:t> Calibri </a:t>
            </a:r>
            <a:r>
              <a:rPr lang="de-DE" dirty="0" err="1"/>
              <a:t>Bold</a:t>
            </a:r>
            <a:r>
              <a:rPr lang="de-DE" dirty="0"/>
              <a:t> Versalien</a:t>
            </a:r>
          </a:p>
        </p:txBody>
      </p:sp>
      <p:sp>
        <p:nvSpPr>
          <p:cNvPr id="3" name="Textplatzhalter 2">
            <a:extLst>
              <a:ext uri="{FF2B5EF4-FFF2-40B4-BE49-F238E27FC236}">
                <a16:creationId xmlns:a16="http://schemas.microsoft.com/office/drawing/2014/main" id="{C3859D29-52D9-BC4B-B8D2-F806F3F7796F}"/>
              </a:ext>
            </a:extLst>
          </p:cNvPr>
          <p:cNvSpPr>
            <a:spLocks noGrp="1"/>
          </p:cNvSpPr>
          <p:nvPr>
            <p:ph type="body" idx="1" hasCustomPrompt="1"/>
          </p:nvPr>
        </p:nvSpPr>
        <p:spPr>
          <a:xfrm>
            <a:off x="7535863" y="931334"/>
            <a:ext cx="4213225" cy="400510"/>
          </a:xfrm>
        </p:spPr>
        <p:txBody>
          <a:bodyPr lIns="0" tIns="0" rIns="0" bIns="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err="1"/>
              <a:t>Subline</a:t>
            </a:r>
            <a:r>
              <a:rPr lang="de-DE" dirty="0"/>
              <a:t> 24 </a:t>
            </a:r>
            <a:r>
              <a:rPr lang="de-DE" dirty="0" err="1"/>
              <a:t>pt</a:t>
            </a:r>
            <a:r>
              <a:rPr lang="de-DE" dirty="0"/>
              <a:t> Calibri Regular</a:t>
            </a:r>
          </a:p>
        </p:txBody>
      </p:sp>
      <p:sp>
        <p:nvSpPr>
          <p:cNvPr id="5" name="Textplatzhalter 4">
            <a:extLst>
              <a:ext uri="{FF2B5EF4-FFF2-40B4-BE49-F238E27FC236}">
                <a16:creationId xmlns:a16="http://schemas.microsoft.com/office/drawing/2014/main" id="{869D7859-174A-CD44-A936-59DCC5BCAEEF}"/>
              </a:ext>
            </a:extLst>
          </p:cNvPr>
          <p:cNvSpPr>
            <a:spLocks noGrp="1"/>
          </p:cNvSpPr>
          <p:nvPr>
            <p:ph type="body" sz="quarter" idx="10" hasCustomPrompt="1"/>
          </p:nvPr>
        </p:nvSpPr>
        <p:spPr>
          <a:xfrm>
            <a:off x="7535863" y="1930444"/>
            <a:ext cx="4213225" cy="3513094"/>
          </a:xfrm>
        </p:spPr>
        <p:txBody>
          <a:bodyPr lIns="0" tIns="0" rIns="0" bIns="0">
            <a:normAutofit/>
          </a:bodyPr>
          <a:lstStyle>
            <a:lvl1pPr marL="0" indent="0">
              <a:buNone/>
              <a:defRPr sz="2400"/>
            </a:lvl1pPr>
          </a:lstStyle>
          <a:p>
            <a:r>
              <a:rPr lang="de-DE" dirty="0"/>
              <a:t>Text 24 </a:t>
            </a:r>
            <a:r>
              <a:rPr lang="de-DE" dirty="0" err="1"/>
              <a:t>pt</a:t>
            </a:r>
            <a:r>
              <a:rPr lang="de-DE" dirty="0"/>
              <a:t> Calibri Regular</a:t>
            </a:r>
          </a:p>
        </p:txBody>
      </p:sp>
      <p:sp>
        <p:nvSpPr>
          <p:cNvPr id="12" name="Bildplatzhalter 11">
            <a:extLst>
              <a:ext uri="{FF2B5EF4-FFF2-40B4-BE49-F238E27FC236}">
                <a16:creationId xmlns:a16="http://schemas.microsoft.com/office/drawing/2014/main" id="{74E12DE7-9FBF-0749-8EFD-0CD45EC89FA3}"/>
              </a:ext>
            </a:extLst>
          </p:cNvPr>
          <p:cNvSpPr>
            <a:spLocks noGrp="1"/>
          </p:cNvSpPr>
          <p:nvPr>
            <p:ph type="pic" sz="quarter" idx="11"/>
          </p:nvPr>
        </p:nvSpPr>
        <p:spPr>
          <a:xfrm>
            <a:off x="442608" y="981075"/>
            <a:ext cx="6732892" cy="5445655"/>
          </a:xfrm>
          <a:custGeom>
            <a:avLst/>
            <a:gdLst>
              <a:gd name="connsiteX0" fmla="*/ 0 w 6732587"/>
              <a:gd name="connsiteY0" fmla="*/ 0 h 4462463"/>
              <a:gd name="connsiteX1" fmla="*/ 6732587 w 6732587"/>
              <a:gd name="connsiteY1" fmla="*/ 0 h 4462463"/>
              <a:gd name="connsiteX2" fmla="*/ 6732587 w 6732587"/>
              <a:gd name="connsiteY2" fmla="*/ 4462463 h 4462463"/>
              <a:gd name="connsiteX3" fmla="*/ 0 w 6732587"/>
              <a:gd name="connsiteY3" fmla="*/ 4462463 h 4462463"/>
              <a:gd name="connsiteX4" fmla="*/ 0 w 6732587"/>
              <a:gd name="connsiteY4" fmla="*/ 0 h 4462463"/>
              <a:gd name="connsiteX0" fmla="*/ 0 w 6732587"/>
              <a:gd name="connsiteY0" fmla="*/ 0 h 4462992"/>
              <a:gd name="connsiteX1" fmla="*/ 6732587 w 6732587"/>
              <a:gd name="connsiteY1" fmla="*/ 0 h 4462992"/>
              <a:gd name="connsiteX2" fmla="*/ 6732587 w 6732587"/>
              <a:gd name="connsiteY2" fmla="*/ 4462463 h 4462992"/>
              <a:gd name="connsiteX3" fmla="*/ 954087 w 6732587"/>
              <a:gd name="connsiteY3" fmla="*/ 4462992 h 4462992"/>
              <a:gd name="connsiteX4" fmla="*/ 0 w 6732587"/>
              <a:gd name="connsiteY4" fmla="*/ 4462463 h 4462992"/>
              <a:gd name="connsiteX5" fmla="*/ 0 w 6732587"/>
              <a:gd name="connsiteY5" fmla="*/ 0 h 4462992"/>
              <a:gd name="connsiteX0" fmla="*/ 0 w 6732587"/>
              <a:gd name="connsiteY0" fmla="*/ 0 h 5461530"/>
              <a:gd name="connsiteX1" fmla="*/ 6732587 w 6732587"/>
              <a:gd name="connsiteY1" fmla="*/ 0 h 5461530"/>
              <a:gd name="connsiteX2" fmla="*/ 6732587 w 6732587"/>
              <a:gd name="connsiteY2" fmla="*/ 4462463 h 5461530"/>
              <a:gd name="connsiteX3" fmla="*/ 954087 w 6732587"/>
              <a:gd name="connsiteY3" fmla="*/ 4462992 h 5461530"/>
              <a:gd name="connsiteX4" fmla="*/ 0 w 6732587"/>
              <a:gd name="connsiteY4" fmla="*/ 5461530 h 5461530"/>
              <a:gd name="connsiteX5" fmla="*/ 0 w 6732587"/>
              <a:gd name="connsiteY5" fmla="*/ 0 h 5461530"/>
              <a:gd name="connsiteX0" fmla="*/ 0 w 6732587"/>
              <a:gd name="connsiteY0" fmla="*/ 0 h 5445655"/>
              <a:gd name="connsiteX1" fmla="*/ 6732587 w 6732587"/>
              <a:gd name="connsiteY1" fmla="*/ 0 h 5445655"/>
              <a:gd name="connsiteX2" fmla="*/ 6732587 w 6732587"/>
              <a:gd name="connsiteY2" fmla="*/ 4462463 h 5445655"/>
              <a:gd name="connsiteX3" fmla="*/ 954087 w 6732587"/>
              <a:gd name="connsiteY3" fmla="*/ 4462992 h 5445655"/>
              <a:gd name="connsiteX4" fmla="*/ 3175 w 6732587"/>
              <a:gd name="connsiteY4" fmla="*/ 5445655 h 5445655"/>
              <a:gd name="connsiteX5" fmla="*/ 0 w 6732587"/>
              <a:gd name="connsiteY5" fmla="*/ 0 h 5445655"/>
              <a:gd name="connsiteX0" fmla="*/ 305 w 6732892"/>
              <a:gd name="connsiteY0" fmla="*/ 0 h 5445655"/>
              <a:gd name="connsiteX1" fmla="*/ 6732892 w 6732892"/>
              <a:gd name="connsiteY1" fmla="*/ 0 h 5445655"/>
              <a:gd name="connsiteX2" fmla="*/ 6732892 w 6732892"/>
              <a:gd name="connsiteY2" fmla="*/ 4462463 h 5445655"/>
              <a:gd name="connsiteX3" fmla="*/ 954392 w 6732892"/>
              <a:gd name="connsiteY3" fmla="*/ 4462992 h 5445655"/>
              <a:gd name="connsiteX4" fmla="*/ 305 w 6732892"/>
              <a:gd name="connsiteY4" fmla="*/ 5445655 h 5445655"/>
              <a:gd name="connsiteX5" fmla="*/ 305 w 6732892"/>
              <a:gd name="connsiteY5" fmla="*/ 0 h 5445655"/>
              <a:gd name="connsiteX0" fmla="*/ 305 w 6732892"/>
              <a:gd name="connsiteY0" fmla="*/ 0 h 5445655"/>
              <a:gd name="connsiteX1" fmla="*/ 6732892 w 6732892"/>
              <a:gd name="connsiteY1" fmla="*/ 0 h 5445655"/>
              <a:gd name="connsiteX2" fmla="*/ 6732892 w 6732892"/>
              <a:gd name="connsiteY2" fmla="*/ 4462463 h 5445655"/>
              <a:gd name="connsiteX3" fmla="*/ 976617 w 6732892"/>
              <a:gd name="connsiteY3" fmla="*/ 4462992 h 5445655"/>
              <a:gd name="connsiteX4" fmla="*/ 305 w 6732892"/>
              <a:gd name="connsiteY4" fmla="*/ 5445655 h 5445655"/>
              <a:gd name="connsiteX5" fmla="*/ 305 w 6732892"/>
              <a:gd name="connsiteY5" fmla="*/ 0 h 544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2892" h="5445655">
                <a:moveTo>
                  <a:pt x="305" y="0"/>
                </a:moveTo>
                <a:lnTo>
                  <a:pt x="6732892" y="0"/>
                </a:lnTo>
                <a:lnTo>
                  <a:pt x="6732892" y="4462463"/>
                </a:lnTo>
                <a:lnTo>
                  <a:pt x="976617" y="4462992"/>
                </a:lnTo>
                <a:lnTo>
                  <a:pt x="305" y="5445655"/>
                </a:lnTo>
                <a:cubicBezTo>
                  <a:pt x="-753" y="3630437"/>
                  <a:pt x="1363" y="1815218"/>
                  <a:pt x="305" y="0"/>
                </a:cubicBezTo>
                <a:close/>
              </a:path>
            </a:pathLst>
          </a:custGeom>
          <a:solidFill>
            <a:schemeClr val="bg2"/>
          </a:solidFill>
        </p:spPr>
        <p:txBody>
          <a:bodyPr/>
          <a:lstStyle/>
          <a:p>
            <a:endParaRPr lang="de-DE"/>
          </a:p>
        </p:txBody>
      </p:sp>
    </p:spTree>
    <p:extLst>
      <p:ext uri="{BB962C8B-B14F-4D97-AF65-F5344CB8AC3E}">
        <p14:creationId xmlns:p14="http://schemas.microsoft.com/office/powerpoint/2010/main" val="23174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und Headlinefolie">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F69F697B-1D3D-414F-B830-ACC33AE1C655}"/>
              </a:ext>
            </a:extLst>
          </p:cNvPr>
          <p:cNvSpPr>
            <a:spLocks noGrp="1"/>
          </p:cNvSpPr>
          <p:nvPr>
            <p:ph type="pic" sz="quarter" idx="10"/>
          </p:nvPr>
        </p:nvSpPr>
        <p:spPr>
          <a:xfrm>
            <a:off x="442913" y="441325"/>
            <a:ext cx="11312525" cy="5975350"/>
          </a:xfrm>
          <a:custGeom>
            <a:avLst/>
            <a:gdLst>
              <a:gd name="connsiteX0" fmla="*/ 0 w 11306175"/>
              <a:gd name="connsiteY0" fmla="*/ 0 h 5975350"/>
              <a:gd name="connsiteX1" fmla="*/ 11306175 w 11306175"/>
              <a:gd name="connsiteY1" fmla="*/ 0 h 5975350"/>
              <a:gd name="connsiteX2" fmla="*/ 11306175 w 11306175"/>
              <a:gd name="connsiteY2" fmla="*/ 5975350 h 5975350"/>
              <a:gd name="connsiteX3" fmla="*/ 0 w 11306175"/>
              <a:gd name="connsiteY3" fmla="*/ 5975350 h 5975350"/>
              <a:gd name="connsiteX4" fmla="*/ 0 w 11306175"/>
              <a:gd name="connsiteY4" fmla="*/ 0 h 5975350"/>
              <a:gd name="connsiteX0" fmla="*/ 0 w 11306175"/>
              <a:gd name="connsiteY0" fmla="*/ 0 h 5975350"/>
              <a:gd name="connsiteX1" fmla="*/ 11306175 w 11306175"/>
              <a:gd name="connsiteY1" fmla="*/ 0 h 5975350"/>
              <a:gd name="connsiteX2" fmla="*/ 11306175 w 11306175"/>
              <a:gd name="connsiteY2" fmla="*/ 5975350 h 5975350"/>
              <a:gd name="connsiteX3" fmla="*/ 647333 w 11306175"/>
              <a:gd name="connsiteY3" fmla="*/ 5973543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975350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208661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11090 w 11306175"/>
              <a:gd name="connsiteY3" fmla="*/ 5006047 h 5975350"/>
              <a:gd name="connsiteX4" fmla="*/ 0 w 11306175"/>
              <a:gd name="connsiteY4" fmla="*/ 5975350 h 5975350"/>
              <a:gd name="connsiteX5" fmla="*/ 0 w 11306175"/>
              <a:gd name="connsiteY5" fmla="*/ 0 h 5975350"/>
              <a:gd name="connsiteX0" fmla="*/ 0 w 11312525"/>
              <a:gd name="connsiteY0" fmla="*/ 0 h 5975350"/>
              <a:gd name="connsiteX1" fmla="*/ 11306175 w 11312525"/>
              <a:gd name="connsiteY1" fmla="*/ 0 h 5975350"/>
              <a:gd name="connsiteX2" fmla="*/ 11312525 w 11312525"/>
              <a:gd name="connsiteY2" fmla="*/ 501239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82515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79340 w 11312525"/>
              <a:gd name="connsiteY3" fmla="*/ 5009222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128565 w 11312525"/>
              <a:gd name="connsiteY3" fmla="*/ 5110822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76165 w 11312525"/>
              <a:gd name="connsiteY3" fmla="*/ 5006047 h 5975350"/>
              <a:gd name="connsiteX4" fmla="*/ 0 w 11312525"/>
              <a:gd name="connsiteY4" fmla="*/ 5975350 h 5975350"/>
              <a:gd name="connsiteX5" fmla="*/ 0 w 11312525"/>
              <a:gd name="connsiteY5" fmla="*/ 0 h 597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2525" h="5975350">
                <a:moveTo>
                  <a:pt x="0" y="0"/>
                </a:moveTo>
                <a:lnTo>
                  <a:pt x="11306175" y="0"/>
                </a:lnTo>
                <a:cubicBezTo>
                  <a:pt x="11308292" y="1670799"/>
                  <a:pt x="11310408" y="3335248"/>
                  <a:pt x="11312525" y="5006047"/>
                </a:cubicBezTo>
                <a:lnTo>
                  <a:pt x="976165" y="5006047"/>
                </a:lnTo>
                <a:cubicBezTo>
                  <a:pt x="964370" y="5013683"/>
                  <a:pt x="363488" y="5651191"/>
                  <a:pt x="0" y="5975350"/>
                </a:cubicBezTo>
                <a:lnTo>
                  <a:pt x="0" y="0"/>
                </a:lnTo>
                <a:close/>
              </a:path>
            </a:pathLst>
          </a:custGeom>
          <a:solidFill>
            <a:schemeClr val="bg2"/>
          </a:solidFill>
        </p:spPr>
        <p:txBody>
          <a:bodyPr/>
          <a:lstStyle/>
          <a:p>
            <a:endParaRPr lang="de-DE" dirty="0"/>
          </a:p>
        </p:txBody>
      </p:sp>
      <p:sp>
        <p:nvSpPr>
          <p:cNvPr id="2" name="Titel 1">
            <a:extLst>
              <a:ext uri="{FF2B5EF4-FFF2-40B4-BE49-F238E27FC236}">
                <a16:creationId xmlns:a16="http://schemas.microsoft.com/office/drawing/2014/main" id="{583F738F-9579-A84C-982D-737C775A98C1}"/>
              </a:ext>
            </a:extLst>
          </p:cNvPr>
          <p:cNvSpPr>
            <a:spLocks noGrp="1"/>
          </p:cNvSpPr>
          <p:nvPr>
            <p:ph type="title" hasCustomPrompt="1"/>
          </p:nvPr>
        </p:nvSpPr>
        <p:spPr>
          <a:xfrm>
            <a:off x="893850" y="981076"/>
            <a:ext cx="4320000" cy="2160000"/>
          </a:xfrm>
        </p:spPr>
        <p:txBody>
          <a:bodyPr lIns="0" tIns="0" rIns="0" bIns="0" anchor="t" anchorCtr="0">
            <a:normAutofit/>
          </a:bodyPr>
          <a:lstStyle>
            <a:lvl1pPr>
              <a:lnSpc>
                <a:spcPct val="75000"/>
              </a:lnSpc>
              <a:defRPr sz="3200">
                <a:solidFill>
                  <a:srgbClr val="FF0000"/>
                </a:solidFill>
              </a:defRPr>
            </a:lvl1pPr>
          </a:lstStyle>
          <a:p>
            <a:r>
              <a:rPr lang="de-DE" dirty="0"/>
              <a:t>Headline 32 </a:t>
            </a:r>
            <a:r>
              <a:rPr lang="de-DE" dirty="0" err="1"/>
              <a:t>pt</a:t>
            </a:r>
            <a:r>
              <a:rPr lang="de-DE" dirty="0"/>
              <a:t> Calibri </a:t>
            </a:r>
            <a:r>
              <a:rPr lang="de-DE" dirty="0" err="1"/>
              <a:t>Bold</a:t>
            </a:r>
            <a:r>
              <a:rPr lang="de-DE" dirty="0"/>
              <a:t> </a:t>
            </a:r>
            <a:r>
              <a:rPr lang="de-DE" dirty="0" err="1"/>
              <a:t>versalien</a:t>
            </a:r>
            <a:endParaRPr lang="de-DE" dirty="0"/>
          </a:p>
        </p:txBody>
      </p:sp>
    </p:spTree>
    <p:extLst>
      <p:ext uri="{BB962C8B-B14F-4D97-AF65-F5344CB8AC3E}">
        <p14:creationId xmlns:p14="http://schemas.microsoft.com/office/powerpoint/2010/main" val="100748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und Headlinefolie (dunkles Bild)">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F69F697B-1D3D-414F-B830-ACC33AE1C655}"/>
              </a:ext>
            </a:extLst>
          </p:cNvPr>
          <p:cNvSpPr>
            <a:spLocks noGrp="1"/>
          </p:cNvSpPr>
          <p:nvPr>
            <p:ph type="pic" sz="quarter" idx="10"/>
          </p:nvPr>
        </p:nvSpPr>
        <p:spPr>
          <a:xfrm>
            <a:off x="442913" y="441325"/>
            <a:ext cx="11312525" cy="5975350"/>
          </a:xfrm>
          <a:custGeom>
            <a:avLst/>
            <a:gdLst>
              <a:gd name="connsiteX0" fmla="*/ 0 w 11306175"/>
              <a:gd name="connsiteY0" fmla="*/ 0 h 5975350"/>
              <a:gd name="connsiteX1" fmla="*/ 11306175 w 11306175"/>
              <a:gd name="connsiteY1" fmla="*/ 0 h 5975350"/>
              <a:gd name="connsiteX2" fmla="*/ 11306175 w 11306175"/>
              <a:gd name="connsiteY2" fmla="*/ 5975350 h 5975350"/>
              <a:gd name="connsiteX3" fmla="*/ 0 w 11306175"/>
              <a:gd name="connsiteY3" fmla="*/ 5975350 h 5975350"/>
              <a:gd name="connsiteX4" fmla="*/ 0 w 11306175"/>
              <a:gd name="connsiteY4" fmla="*/ 0 h 5975350"/>
              <a:gd name="connsiteX0" fmla="*/ 0 w 11306175"/>
              <a:gd name="connsiteY0" fmla="*/ 0 h 5975350"/>
              <a:gd name="connsiteX1" fmla="*/ 11306175 w 11306175"/>
              <a:gd name="connsiteY1" fmla="*/ 0 h 5975350"/>
              <a:gd name="connsiteX2" fmla="*/ 11306175 w 11306175"/>
              <a:gd name="connsiteY2" fmla="*/ 5975350 h 5975350"/>
              <a:gd name="connsiteX3" fmla="*/ 647333 w 11306175"/>
              <a:gd name="connsiteY3" fmla="*/ 5973543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975350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208661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999025 w 11306175"/>
              <a:gd name="connsiteY3" fmla="*/ 5192786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90465 w 11306175"/>
              <a:gd name="connsiteY3" fmla="*/ 5002872 h 5975350"/>
              <a:gd name="connsiteX4" fmla="*/ 0 w 11306175"/>
              <a:gd name="connsiteY4" fmla="*/ 5975350 h 5975350"/>
              <a:gd name="connsiteX5" fmla="*/ 0 w 11306175"/>
              <a:gd name="connsiteY5" fmla="*/ 0 h 5975350"/>
              <a:gd name="connsiteX0" fmla="*/ 0 w 11306175"/>
              <a:gd name="connsiteY0" fmla="*/ 0 h 5975350"/>
              <a:gd name="connsiteX1" fmla="*/ 11306175 w 11306175"/>
              <a:gd name="connsiteY1" fmla="*/ 0 h 5975350"/>
              <a:gd name="connsiteX2" fmla="*/ 11306175 w 11306175"/>
              <a:gd name="connsiteY2" fmla="*/ 5018747 h 5975350"/>
              <a:gd name="connsiteX3" fmla="*/ 1011090 w 11306175"/>
              <a:gd name="connsiteY3" fmla="*/ 5006047 h 5975350"/>
              <a:gd name="connsiteX4" fmla="*/ 0 w 11306175"/>
              <a:gd name="connsiteY4" fmla="*/ 5975350 h 5975350"/>
              <a:gd name="connsiteX5" fmla="*/ 0 w 11306175"/>
              <a:gd name="connsiteY5" fmla="*/ 0 h 5975350"/>
              <a:gd name="connsiteX0" fmla="*/ 0 w 11312525"/>
              <a:gd name="connsiteY0" fmla="*/ 0 h 5975350"/>
              <a:gd name="connsiteX1" fmla="*/ 11306175 w 11312525"/>
              <a:gd name="connsiteY1" fmla="*/ 0 h 5975350"/>
              <a:gd name="connsiteX2" fmla="*/ 11312525 w 11312525"/>
              <a:gd name="connsiteY2" fmla="*/ 501239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011090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82515 w 11312525"/>
              <a:gd name="connsiteY3" fmla="*/ 5006047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79340 w 11312525"/>
              <a:gd name="connsiteY3" fmla="*/ 5009222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1128565 w 11312525"/>
              <a:gd name="connsiteY3" fmla="*/ 5110822 h 5975350"/>
              <a:gd name="connsiteX4" fmla="*/ 0 w 11312525"/>
              <a:gd name="connsiteY4" fmla="*/ 5975350 h 5975350"/>
              <a:gd name="connsiteX5" fmla="*/ 0 w 11312525"/>
              <a:gd name="connsiteY5" fmla="*/ 0 h 5975350"/>
              <a:gd name="connsiteX0" fmla="*/ 0 w 11312525"/>
              <a:gd name="connsiteY0" fmla="*/ 0 h 5975350"/>
              <a:gd name="connsiteX1" fmla="*/ 11306175 w 11312525"/>
              <a:gd name="connsiteY1" fmla="*/ 0 h 5975350"/>
              <a:gd name="connsiteX2" fmla="*/ 11312525 w 11312525"/>
              <a:gd name="connsiteY2" fmla="*/ 5006047 h 5975350"/>
              <a:gd name="connsiteX3" fmla="*/ 976165 w 11312525"/>
              <a:gd name="connsiteY3" fmla="*/ 5006047 h 5975350"/>
              <a:gd name="connsiteX4" fmla="*/ 0 w 11312525"/>
              <a:gd name="connsiteY4" fmla="*/ 5975350 h 5975350"/>
              <a:gd name="connsiteX5" fmla="*/ 0 w 11312525"/>
              <a:gd name="connsiteY5" fmla="*/ 0 h 597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2525" h="5975350">
                <a:moveTo>
                  <a:pt x="0" y="0"/>
                </a:moveTo>
                <a:lnTo>
                  <a:pt x="11306175" y="0"/>
                </a:lnTo>
                <a:cubicBezTo>
                  <a:pt x="11308292" y="1670799"/>
                  <a:pt x="11310408" y="3335248"/>
                  <a:pt x="11312525" y="5006047"/>
                </a:cubicBezTo>
                <a:lnTo>
                  <a:pt x="976165" y="5006047"/>
                </a:lnTo>
                <a:cubicBezTo>
                  <a:pt x="964370" y="5013683"/>
                  <a:pt x="363488" y="5651191"/>
                  <a:pt x="0" y="5975350"/>
                </a:cubicBezTo>
                <a:lnTo>
                  <a:pt x="0" y="0"/>
                </a:lnTo>
                <a:close/>
              </a:path>
            </a:pathLst>
          </a:custGeom>
          <a:solidFill>
            <a:schemeClr val="accent5"/>
          </a:solidFill>
        </p:spPr>
        <p:txBody>
          <a:bodyPr/>
          <a:lstStyle>
            <a:lvl1pPr>
              <a:defRPr>
                <a:solidFill>
                  <a:schemeClr val="accent6"/>
                </a:solidFill>
              </a:defRPr>
            </a:lvl1pPr>
          </a:lstStyle>
          <a:p>
            <a:endParaRPr lang="de-DE" dirty="0"/>
          </a:p>
        </p:txBody>
      </p:sp>
      <p:sp>
        <p:nvSpPr>
          <p:cNvPr id="2" name="Titel 1">
            <a:extLst>
              <a:ext uri="{FF2B5EF4-FFF2-40B4-BE49-F238E27FC236}">
                <a16:creationId xmlns:a16="http://schemas.microsoft.com/office/drawing/2014/main" id="{583F738F-9579-A84C-982D-737C775A98C1}"/>
              </a:ext>
            </a:extLst>
          </p:cNvPr>
          <p:cNvSpPr>
            <a:spLocks noGrp="1"/>
          </p:cNvSpPr>
          <p:nvPr>
            <p:ph type="title" hasCustomPrompt="1"/>
          </p:nvPr>
        </p:nvSpPr>
        <p:spPr>
          <a:xfrm>
            <a:off x="893849" y="981076"/>
            <a:ext cx="4320000" cy="2160000"/>
          </a:xfrm>
        </p:spPr>
        <p:txBody>
          <a:bodyPr lIns="0" tIns="0" rIns="0" bIns="0" anchor="t" anchorCtr="0">
            <a:normAutofit/>
          </a:bodyPr>
          <a:lstStyle>
            <a:lvl1pPr>
              <a:lnSpc>
                <a:spcPct val="75000"/>
              </a:lnSpc>
              <a:defRPr sz="3200">
                <a:solidFill>
                  <a:schemeClr val="bg1"/>
                </a:solidFill>
              </a:defRPr>
            </a:lvl1pPr>
          </a:lstStyle>
          <a:p>
            <a:r>
              <a:rPr lang="de-DE" dirty="0"/>
              <a:t>Headline 32 </a:t>
            </a:r>
            <a:r>
              <a:rPr lang="de-DE" dirty="0" err="1"/>
              <a:t>pt</a:t>
            </a:r>
            <a:r>
              <a:rPr lang="de-DE" dirty="0"/>
              <a:t> Calibri </a:t>
            </a:r>
            <a:r>
              <a:rPr lang="de-DE" dirty="0" err="1"/>
              <a:t>Bold</a:t>
            </a:r>
            <a:r>
              <a:rPr lang="de-DE" dirty="0"/>
              <a:t> </a:t>
            </a:r>
            <a:r>
              <a:rPr lang="de-DE" dirty="0" err="1"/>
              <a:t>versalien</a:t>
            </a:r>
            <a:endParaRPr lang="de-DE" dirty="0"/>
          </a:p>
        </p:txBody>
      </p:sp>
    </p:spTree>
    <p:extLst>
      <p:ext uri="{BB962C8B-B14F-4D97-AF65-F5344CB8AC3E}">
        <p14:creationId xmlns:p14="http://schemas.microsoft.com/office/powerpoint/2010/main" val="2346919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FDB7479-800A-EA42-AE85-918FCD4BF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57EAE75-8C1F-0C4A-964F-C1C993DDF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7" name="Datumsplatzhalter 3">
            <a:extLst>
              <a:ext uri="{FF2B5EF4-FFF2-40B4-BE49-F238E27FC236}">
                <a16:creationId xmlns:a16="http://schemas.microsoft.com/office/drawing/2014/main" id="{CCBF1EFC-C321-5D41-B703-3A740091AB49}"/>
              </a:ext>
            </a:extLst>
          </p:cNvPr>
          <p:cNvSpPr txBox="1">
            <a:spLocks/>
          </p:cNvSpPr>
          <p:nvPr userDrawn="1"/>
        </p:nvSpPr>
        <p:spPr>
          <a:xfrm>
            <a:off x="1307925" y="6235125"/>
            <a:ext cx="7560000" cy="274324"/>
          </a:xfrm>
          <a:prstGeom prst="rect">
            <a:avLst/>
          </a:prstGeom>
        </p:spPr>
        <p:txBody>
          <a:bodyPr vert="horz" lIns="91440" tIns="0" rIns="91440" bIns="0" rtlCol="0" anchor="ctr"/>
          <a:lstStyle>
            <a:defPPr>
              <a:defRPr lang="de-DE"/>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Diözesanrat &amp; Kirchensteuerrat 18.09.2020</a:t>
            </a:r>
          </a:p>
        </p:txBody>
      </p:sp>
      <p:pic>
        <p:nvPicPr>
          <p:cNvPr id="9" name="Grafik 8">
            <a:extLst>
              <a:ext uri="{FF2B5EF4-FFF2-40B4-BE49-F238E27FC236}">
                <a16:creationId xmlns:a16="http://schemas.microsoft.com/office/drawing/2014/main" id="{BBD91448-3D96-4EEF-8048-B9EFB3886706}"/>
              </a:ext>
            </a:extLst>
          </p:cNvPr>
          <p:cNvPicPr>
            <a:picLocks noChangeAspect="1"/>
          </p:cNvPicPr>
          <p:nvPr userDrawn="1"/>
        </p:nvPicPr>
        <p:blipFill>
          <a:blip r:embed="rId7"/>
          <a:stretch>
            <a:fillRect/>
          </a:stretch>
        </p:blipFill>
        <p:spPr>
          <a:xfrm>
            <a:off x="9558141" y="5476306"/>
            <a:ext cx="2380646" cy="1145138"/>
          </a:xfrm>
          <a:prstGeom prst="rect">
            <a:avLst/>
          </a:prstGeom>
        </p:spPr>
      </p:pic>
    </p:spTree>
    <p:extLst>
      <p:ext uri="{BB962C8B-B14F-4D97-AF65-F5344CB8AC3E}">
        <p14:creationId xmlns:p14="http://schemas.microsoft.com/office/powerpoint/2010/main" val="33538784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2" r:id="rId4"/>
    <p:sldLayoutId id="2147483663" r:id="rId5"/>
  </p:sldLayoutIdLst>
  <p:hf sldNum="0" hdr="0" dt="0"/>
  <p:txStyles>
    <p:titleStyle>
      <a:lvl1pPr algn="l" defTabSz="914400" rtl="0" eaLnBrk="1" latinLnBrk="0" hangingPunct="1">
        <a:lnSpc>
          <a:spcPct val="90000"/>
        </a:lnSpc>
        <a:spcBef>
          <a:spcPct val="0"/>
        </a:spcBef>
        <a:buNone/>
        <a:defRPr sz="3600" b="1" i="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520" userDrawn="1">
          <p15:clr>
            <a:srgbClr val="F26B43"/>
          </p15:clr>
        </p15:guide>
        <p15:guide id="3" pos="279" userDrawn="1">
          <p15:clr>
            <a:srgbClr val="F26B43"/>
          </p15:clr>
        </p15:guide>
        <p15:guide id="4" pos="7401" userDrawn="1">
          <p15:clr>
            <a:srgbClr val="F26B43"/>
          </p15:clr>
        </p15:guide>
        <p15:guide id="5" orient="horz" pos="4042" userDrawn="1">
          <p15:clr>
            <a:srgbClr val="F26B43"/>
          </p15:clr>
        </p15:guide>
        <p15:guide id="6" orient="horz" pos="618" userDrawn="1">
          <p15:clr>
            <a:srgbClr val="F26B43"/>
          </p15:clr>
        </p15:guide>
        <p15:guide id="7" orient="horz" pos="278" userDrawn="1">
          <p15:clr>
            <a:srgbClr val="F26B43"/>
          </p15:clr>
        </p15:guide>
        <p15:guide id="8" pos="4747" userDrawn="1">
          <p15:clr>
            <a:srgbClr val="F26B43"/>
          </p15:clr>
        </p15:guide>
        <p15:guide id="9" orient="horz" pos="3550" userDrawn="1">
          <p15:clr>
            <a:srgbClr val="F26B43"/>
          </p15:clr>
        </p15:guide>
        <p15:guide id="10" orient="horz" pos="3429" userDrawn="1">
          <p15:clr>
            <a:srgbClr val="F26B43"/>
          </p15:clr>
        </p15:guide>
        <p15:guide id="11" pos="89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166AE7B-74A9-0D4F-8FB3-2850170D5E10}"/>
              </a:ext>
            </a:extLst>
          </p:cNvPr>
          <p:cNvSpPr>
            <a:spLocks noGrp="1"/>
          </p:cNvSpPr>
          <p:nvPr>
            <p:ph type="ctrTitle"/>
          </p:nvPr>
        </p:nvSpPr>
        <p:spPr>
          <a:xfrm>
            <a:off x="1416050" y="2057400"/>
            <a:ext cx="9360000" cy="586236"/>
          </a:xfrm>
        </p:spPr>
        <p:txBody>
          <a:bodyPr>
            <a:normAutofit/>
          </a:bodyPr>
          <a:lstStyle/>
          <a:p>
            <a:r>
              <a:rPr lang="de-DE" dirty="0"/>
              <a:t>Spar- und Strategieprozess			</a:t>
            </a:r>
          </a:p>
        </p:txBody>
      </p:sp>
      <p:sp>
        <p:nvSpPr>
          <p:cNvPr id="5" name="Untertitel 4">
            <a:extLst>
              <a:ext uri="{FF2B5EF4-FFF2-40B4-BE49-F238E27FC236}">
                <a16:creationId xmlns:a16="http://schemas.microsoft.com/office/drawing/2014/main" id="{1FFFA6CC-2BB9-944C-B2E3-431CF8489D8C}"/>
              </a:ext>
            </a:extLst>
          </p:cNvPr>
          <p:cNvSpPr>
            <a:spLocks noGrp="1"/>
          </p:cNvSpPr>
          <p:nvPr>
            <p:ph type="subTitle" idx="1"/>
          </p:nvPr>
        </p:nvSpPr>
        <p:spPr>
          <a:xfrm>
            <a:off x="1416050" y="2680322"/>
            <a:ext cx="9360000" cy="2408145"/>
          </a:xfrm>
        </p:spPr>
        <p:txBody>
          <a:bodyPr>
            <a:normAutofit lnSpcReduction="10000"/>
          </a:bodyPr>
          <a:lstStyle/>
          <a:p>
            <a:r>
              <a:rPr lang="de-DE" dirty="0"/>
              <a:t>Diözesanrat &amp; Kirchensteuerrat</a:t>
            </a:r>
          </a:p>
          <a:p>
            <a:r>
              <a:rPr lang="de-DE" dirty="0"/>
              <a:t>18.09.2020</a:t>
            </a:r>
          </a:p>
          <a:p>
            <a:endParaRPr lang="de-DE" dirty="0"/>
          </a:p>
          <a:p>
            <a:r>
              <a:rPr lang="de-DE" dirty="0"/>
              <a:t>Beschlüsse</a:t>
            </a:r>
          </a:p>
        </p:txBody>
      </p:sp>
    </p:spTree>
    <p:extLst>
      <p:ext uri="{BB962C8B-B14F-4D97-AF65-F5344CB8AC3E}">
        <p14:creationId xmlns:p14="http://schemas.microsoft.com/office/powerpoint/2010/main" val="24574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5516C-E95F-4E4F-A45C-F7A0897181F0}"/>
              </a:ext>
            </a:extLst>
          </p:cNvPr>
          <p:cNvSpPr>
            <a:spLocks noGrp="1"/>
          </p:cNvSpPr>
          <p:nvPr>
            <p:ph type="ctrTitle"/>
          </p:nvPr>
        </p:nvSpPr>
        <p:spPr/>
        <p:txBody>
          <a:bodyPr>
            <a:normAutofit/>
          </a:bodyPr>
          <a:lstStyle/>
          <a:p>
            <a:r>
              <a:rPr lang="de-DE" dirty="0"/>
              <a:t>Beschlüsse</a:t>
            </a:r>
          </a:p>
        </p:txBody>
      </p:sp>
      <p:sp>
        <p:nvSpPr>
          <p:cNvPr id="4" name="Textplatzhalter 3">
            <a:extLst>
              <a:ext uri="{FF2B5EF4-FFF2-40B4-BE49-F238E27FC236}">
                <a16:creationId xmlns:a16="http://schemas.microsoft.com/office/drawing/2014/main" id="{69DDC0F6-15B4-427A-B82C-2B350C448A5E}"/>
              </a:ext>
            </a:extLst>
          </p:cNvPr>
          <p:cNvSpPr>
            <a:spLocks noGrp="1"/>
          </p:cNvSpPr>
          <p:nvPr>
            <p:ph type="body" sz="quarter" idx="10"/>
          </p:nvPr>
        </p:nvSpPr>
        <p:spPr>
          <a:xfrm>
            <a:off x="601362" y="1079157"/>
            <a:ext cx="10832757" cy="4333102"/>
          </a:xfrm>
        </p:spPr>
        <p:txBody>
          <a:bodyPr>
            <a:normAutofit/>
          </a:bodyPr>
          <a:lstStyle/>
          <a:p>
            <a:pPr marL="0" lvl="0" indent="0">
              <a:buNone/>
            </a:pPr>
            <a:r>
              <a:rPr lang="de-DE" sz="3600" dirty="0"/>
              <a:t>1</a:t>
            </a:r>
          </a:p>
          <a:p>
            <a:pPr marL="0" lvl="0" indent="0">
              <a:buNone/>
            </a:pPr>
            <a:r>
              <a:rPr lang="de-DE" sz="3600" dirty="0"/>
              <a:t>Diözesanrat und Kirchensteuerrat sprechen sich gemeinsam dafür aus, den begonnenen Spar- und Strategieprozess fortzusetzen. </a:t>
            </a:r>
          </a:p>
          <a:p>
            <a:pPr marL="457200" lvl="1" indent="0" fontAlgn="b">
              <a:buNone/>
            </a:pPr>
            <a:endParaRPr lang="de-DE" sz="3600" dirty="0"/>
          </a:p>
          <a:p>
            <a:pPr marL="914400" lvl="1" indent="-457200" fontAlgn="b">
              <a:buFont typeface="+mj-lt"/>
              <a:buAutoNum type="arabicPeriod"/>
            </a:pPr>
            <a:endParaRPr lang="de-DE" sz="3600" dirty="0"/>
          </a:p>
        </p:txBody>
      </p:sp>
    </p:spTree>
    <p:extLst>
      <p:ext uri="{BB962C8B-B14F-4D97-AF65-F5344CB8AC3E}">
        <p14:creationId xmlns:p14="http://schemas.microsoft.com/office/powerpoint/2010/main" val="154723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5516C-E95F-4E4F-A45C-F7A0897181F0}"/>
              </a:ext>
            </a:extLst>
          </p:cNvPr>
          <p:cNvSpPr>
            <a:spLocks noGrp="1"/>
          </p:cNvSpPr>
          <p:nvPr>
            <p:ph type="ctrTitle"/>
          </p:nvPr>
        </p:nvSpPr>
        <p:spPr/>
        <p:txBody>
          <a:bodyPr>
            <a:normAutofit/>
          </a:bodyPr>
          <a:lstStyle/>
          <a:p>
            <a:r>
              <a:rPr lang="de-DE" dirty="0"/>
              <a:t>Beschlüsse</a:t>
            </a:r>
          </a:p>
        </p:txBody>
      </p:sp>
      <p:sp>
        <p:nvSpPr>
          <p:cNvPr id="4" name="Textplatzhalter 3">
            <a:extLst>
              <a:ext uri="{FF2B5EF4-FFF2-40B4-BE49-F238E27FC236}">
                <a16:creationId xmlns:a16="http://schemas.microsoft.com/office/drawing/2014/main" id="{69DDC0F6-15B4-427A-B82C-2B350C448A5E}"/>
              </a:ext>
            </a:extLst>
          </p:cNvPr>
          <p:cNvSpPr>
            <a:spLocks noGrp="1"/>
          </p:cNvSpPr>
          <p:nvPr>
            <p:ph type="body" sz="quarter" idx="10"/>
          </p:nvPr>
        </p:nvSpPr>
        <p:spPr>
          <a:xfrm>
            <a:off x="601362" y="1079157"/>
            <a:ext cx="10832757" cy="4333102"/>
          </a:xfrm>
        </p:spPr>
        <p:txBody>
          <a:bodyPr>
            <a:normAutofit/>
          </a:bodyPr>
          <a:lstStyle/>
          <a:p>
            <a:pPr marL="0" lvl="0" indent="0">
              <a:buNone/>
            </a:pPr>
            <a:r>
              <a:rPr lang="de-DE" sz="3600" dirty="0"/>
              <a:t>2</a:t>
            </a:r>
          </a:p>
          <a:p>
            <a:pPr marL="0" lvl="0" indent="0">
              <a:buNone/>
            </a:pPr>
            <a:r>
              <a:rPr lang="de-DE" sz="3600" dirty="0"/>
              <a:t>Die Einsparvorschläge seitens des Bischöflichen Generalvikariats zum Abbau des strukturellen Defizits von mindestens 32,7 Mio. Euro bis zum Jahr 2025 werden zur Kenntnis genommen. Anmerkungen zu den Sparvorschlägen aus dem Plenum werden in den weiteren Spar- und Strategieprozess einbezogen. </a:t>
            </a:r>
          </a:p>
          <a:p>
            <a:pPr marL="914400" lvl="1" indent="-457200" fontAlgn="b">
              <a:buFont typeface="+mj-lt"/>
              <a:buAutoNum type="arabicPeriod"/>
            </a:pPr>
            <a:endParaRPr lang="de-DE" sz="3600" dirty="0"/>
          </a:p>
          <a:p>
            <a:pPr marL="914400" lvl="1" indent="-457200" fontAlgn="b">
              <a:buFont typeface="+mj-lt"/>
              <a:buAutoNum type="arabicPeriod"/>
            </a:pPr>
            <a:endParaRPr lang="de-DE" sz="3600" dirty="0"/>
          </a:p>
        </p:txBody>
      </p:sp>
    </p:spTree>
    <p:extLst>
      <p:ext uri="{BB962C8B-B14F-4D97-AF65-F5344CB8AC3E}">
        <p14:creationId xmlns:p14="http://schemas.microsoft.com/office/powerpoint/2010/main" val="43194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5516C-E95F-4E4F-A45C-F7A0897181F0}"/>
              </a:ext>
            </a:extLst>
          </p:cNvPr>
          <p:cNvSpPr>
            <a:spLocks noGrp="1"/>
          </p:cNvSpPr>
          <p:nvPr>
            <p:ph type="ctrTitle"/>
          </p:nvPr>
        </p:nvSpPr>
        <p:spPr/>
        <p:txBody>
          <a:bodyPr>
            <a:normAutofit/>
          </a:bodyPr>
          <a:lstStyle/>
          <a:p>
            <a:r>
              <a:rPr lang="de-DE" dirty="0"/>
              <a:t>Beschlüsse</a:t>
            </a:r>
          </a:p>
        </p:txBody>
      </p:sp>
      <p:sp>
        <p:nvSpPr>
          <p:cNvPr id="4" name="Textplatzhalter 3">
            <a:extLst>
              <a:ext uri="{FF2B5EF4-FFF2-40B4-BE49-F238E27FC236}">
                <a16:creationId xmlns:a16="http://schemas.microsoft.com/office/drawing/2014/main" id="{69DDC0F6-15B4-427A-B82C-2B350C448A5E}"/>
              </a:ext>
            </a:extLst>
          </p:cNvPr>
          <p:cNvSpPr>
            <a:spLocks noGrp="1"/>
          </p:cNvSpPr>
          <p:nvPr>
            <p:ph type="body" sz="quarter" idx="10"/>
          </p:nvPr>
        </p:nvSpPr>
        <p:spPr>
          <a:xfrm>
            <a:off x="610887" y="1079157"/>
            <a:ext cx="10832757" cy="4333102"/>
          </a:xfrm>
        </p:spPr>
        <p:txBody>
          <a:bodyPr>
            <a:normAutofit/>
          </a:bodyPr>
          <a:lstStyle/>
          <a:p>
            <a:pPr marL="0" lvl="0" indent="0">
              <a:buNone/>
            </a:pPr>
            <a:r>
              <a:rPr lang="de-DE" sz="3600" dirty="0"/>
              <a:t>3</a:t>
            </a:r>
          </a:p>
          <a:p>
            <a:pPr marL="0" lvl="0" indent="0">
              <a:buNone/>
            </a:pPr>
            <a:r>
              <a:rPr lang="de-DE" sz="3600" dirty="0"/>
              <a:t>Die Verwaltung wird beauftragt, die vorgeschlagenen Einsparungen bis 2025 in die Haushaltsplanung und -vorlage für den Diözesankirchensteuerrat einzubringen. Die Anmerkungen des Gremiums werden geprüft.</a:t>
            </a:r>
          </a:p>
          <a:p>
            <a:pPr marL="457200" lvl="1" indent="0" fontAlgn="b">
              <a:buNone/>
            </a:pPr>
            <a:endParaRPr lang="de-DE" sz="3600" dirty="0"/>
          </a:p>
          <a:p>
            <a:pPr marL="914400" lvl="1" indent="-457200" fontAlgn="b">
              <a:buFont typeface="+mj-lt"/>
              <a:buAutoNum type="arabicPeriod"/>
            </a:pPr>
            <a:endParaRPr lang="de-DE" sz="3600" dirty="0"/>
          </a:p>
        </p:txBody>
      </p:sp>
    </p:spTree>
    <p:extLst>
      <p:ext uri="{BB962C8B-B14F-4D97-AF65-F5344CB8AC3E}">
        <p14:creationId xmlns:p14="http://schemas.microsoft.com/office/powerpoint/2010/main" val="60623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5516C-E95F-4E4F-A45C-F7A0897181F0}"/>
              </a:ext>
            </a:extLst>
          </p:cNvPr>
          <p:cNvSpPr>
            <a:spLocks noGrp="1"/>
          </p:cNvSpPr>
          <p:nvPr>
            <p:ph type="ctrTitle"/>
          </p:nvPr>
        </p:nvSpPr>
        <p:spPr/>
        <p:txBody>
          <a:bodyPr>
            <a:normAutofit/>
          </a:bodyPr>
          <a:lstStyle/>
          <a:p>
            <a:r>
              <a:rPr lang="de-DE" dirty="0"/>
              <a:t>Beschlüsse</a:t>
            </a:r>
          </a:p>
        </p:txBody>
      </p:sp>
      <p:sp>
        <p:nvSpPr>
          <p:cNvPr id="4" name="Textplatzhalter 3">
            <a:extLst>
              <a:ext uri="{FF2B5EF4-FFF2-40B4-BE49-F238E27FC236}">
                <a16:creationId xmlns:a16="http://schemas.microsoft.com/office/drawing/2014/main" id="{69DDC0F6-15B4-427A-B82C-2B350C448A5E}"/>
              </a:ext>
            </a:extLst>
          </p:cNvPr>
          <p:cNvSpPr>
            <a:spLocks noGrp="1"/>
          </p:cNvSpPr>
          <p:nvPr>
            <p:ph type="body" sz="quarter" idx="10"/>
          </p:nvPr>
        </p:nvSpPr>
        <p:spPr>
          <a:xfrm>
            <a:off x="601362" y="1079157"/>
            <a:ext cx="10832757" cy="4333102"/>
          </a:xfrm>
        </p:spPr>
        <p:txBody>
          <a:bodyPr>
            <a:normAutofit/>
          </a:bodyPr>
          <a:lstStyle/>
          <a:p>
            <a:pPr marL="0" lvl="0" indent="0">
              <a:buNone/>
            </a:pPr>
            <a:r>
              <a:rPr lang="de-DE" sz="3600" dirty="0"/>
              <a:t>4</a:t>
            </a:r>
          </a:p>
          <a:p>
            <a:pPr marL="0" lvl="0" indent="0">
              <a:buNone/>
            </a:pPr>
            <a:r>
              <a:rPr lang="de-DE" sz="3600" dirty="0"/>
              <a:t>Beide Gremien sollen in weiteren gemeinsamen Sitzungen, spätestens 2021 über die Umsetzung des Spar- und Strategieprozesses sowie die bis dahin erzielten Einsparungen informiert werden. </a:t>
            </a:r>
          </a:p>
          <a:p>
            <a:pPr marL="914400" lvl="1" indent="-457200" fontAlgn="b">
              <a:buFont typeface="+mj-lt"/>
              <a:buAutoNum type="arabicPeriod"/>
            </a:pPr>
            <a:endParaRPr lang="de-DE" sz="3600" dirty="0"/>
          </a:p>
          <a:p>
            <a:pPr marL="914400" lvl="1" indent="-457200" fontAlgn="b">
              <a:buFont typeface="+mj-lt"/>
              <a:buAutoNum type="arabicPeriod"/>
            </a:pPr>
            <a:endParaRPr lang="de-DE" sz="3600" dirty="0"/>
          </a:p>
        </p:txBody>
      </p:sp>
    </p:spTree>
    <p:extLst>
      <p:ext uri="{BB962C8B-B14F-4D97-AF65-F5344CB8AC3E}">
        <p14:creationId xmlns:p14="http://schemas.microsoft.com/office/powerpoint/2010/main" val="3415014535"/>
      </p:ext>
    </p:extLst>
  </p:cSld>
  <p:clrMapOvr>
    <a:masterClrMapping/>
  </p:clrMapOvr>
</p:sld>
</file>

<file path=ppt/theme/theme1.xml><?xml version="1.0" encoding="utf-8"?>
<a:theme xmlns:a="http://schemas.openxmlformats.org/drawingml/2006/main" name="Office">
  <a:themeElements>
    <a:clrScheme name="Bistum Münster">
      <a:dk1>
        <a:srgbClr val="000000"/>
      </a:dk1>
      <a:lt1>
        <a:srgbClr val="FFFFFF"/>
      </a:lt1>
      <a:dk2>
        <a:srgbClr val="E51F28"/>
      </a:dk2>
      <a:lt2>
        <a:srgbClr val="EBEBEB"/>
      </a:lt2>
      <a:accent1>
        <a:srgbClr val="93151F"/>
      </a:accent1>
      <a:accent2>
        <a:srgbClr val="A61F5E"/>
      </a:accent2>
      <a:accent3>
        <a:srgbClr val="B91817"/>
      </a:accent3>
      <a:accent4>
        <a:srgbClr val="305EA2"/>
      </a:accent4>
      <a:accent5>
        <a:srgbClr val="9D9D9D"/>
      </a:accent5>
      <a:accent6>
        <a:srgbClr val="494949"/>
      </a:accent6>
      <a:hlink>
        <a:srgbClr val="2998E3"/>
      </a:hlink>
      <a:folHlink>
        <a:srgbClr val="7F723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21A300E5FBA0B4E856361508DDADAB9" ma:contentTypeVersion="1" ma:contentTypeDescription="Ein neues Dokument erstellen." ma:contentTypeScope="" ma:versionID="844be0d7ca59783db8296ec39adff081">
  <xsd:schema xmlns:xsd="http://www.w3.org/2001/XMLSchema" xmlns:xs="http://www.w3.org/2001/XMLSchema" xmlns:p="http://schemas.microsoft.com/office/2006/metadata/properties" xmlns:ns2="8c07ce10-4d2d-4107-8a98-2d282108c53c" targetNamespace="http://schemas.microsoft.com/office/2006/metadata/properties" ma:root="true" ma:fieldsID="60558a85386b74b961e44717cba01df5" ns2:_="">
    <xsd:import namespace="8c07ce10-4d2d-4107-8a98-2d282108c53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7ce10-4d2d-4107-8a98-2d282108c53c" elementFormDefault="qualified">
    <xsd:import namespace="http://schemas.microsoft.com/office/2006/documentManagement/types"/>
    <xsd:import namespace="http://schemas.microsoft.com/office/infopath/2007/PartnerControls"/>
    <xsd:element name="SharedWithUsers" ma:index="8"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F44F6F-B37B-4A93-8F9C-028048E0238D}">
  <ds:schemaRefs>
    <ds:schemaRef ds:uri="http://schemas.microsoft.com/sharepoint/v3/contenttype/forms"/>
  </ds:schemaRefs>
</ds:datastoreItem>
</file>

<file path=customXml/itemProps2.xml><?xml version="1.0" encoding="utf-8"?>
<ds:datastoreItem xmlns:ds="http://schemas.openxmlformats.org/officeDocument/2006/customXml" ds:itemID="{9FE5F938-523A-4BBC-8CDE-FF802031F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07ce10-4d2d-4107-8a98-2d282108c5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69BD9-D415-4DD5-AEE8-990EAFCDEC26}">
  <ds:schemaRefs>
    <ds:schemaRef ds:uri="8c07ce10-4d2d-4107-8a98-2d282108c53c"/>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Breitbild</PresentationFormat>
  <Paragraphs>17</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Calibri</vt:lpstr>
      <vt:lpstr>Office</vt:lpstr>
      <vt:lpstr>Spar- und Strategieprozess   </vt:lpstr>
      <vt:lpstr>Beschlüsse</vt:lpstr>
      <vt:lpstr>Beschlüsse</vt:lpstr>
      <vt:lpstr>Beschlüsse</vt:lpstr>
      <vt:lpstr>Beschlüsse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 und Strategieprozess</dc:title>
  <dc:creator>Vormweg, Frank</dc:creator>
  <cp:lastModifiedBy>Erhard, Julia</cp:lastModifiedBy>
  <cp:revision>17</cp:revision>
  <dcterms:created xsi:type="dcterms:W3CDTF">2020-09-11T11:18:05Z</dcterms:created>
  <dcterms:modified xsi:type="dcterms:W3CDTF">2020-09-18T19:02:47Z</dcterms:modified>
</cp:coreProperties>
</file>