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71"/>
  </p:notesMasterIdLst>
  <p:sldIdLst>
    <p:sldId id="323" r:id="rId2"/>
    <p:sldId id="256" r:id="rId3"/>
    <p:sldId id="258" r:id="rId4"/>
    <p:sldId id="324" r:id="rId5"/>
    <p:sldId id="325" r:id="rId6"/>
    <p:sldId id="259"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326" r:id="rId20"/>
    <p:sldId id="276" r:id="rId21"/>
    <p:sldId id="277" r:id="rId22"/>
    <p:sldId id="285" r:id="rId23"/>
    <p:sldId id="279" r:id="rId24"/>
    <p:sldId id="280" r:id="rId25"/>
    <p:sldId id="281" r:id="rId26"/>
    <p:sldId id="282" r:id="rId27"/>
    <p:sldId id="283" r:id="rId28"/>
    <p:sldId id="284" r:id="rId29"/>
    <p:sldId id="287" r:id="rId30"/>
    <p:sldId id="286" r:id="rId31"/>
    <p:sldId id="327" r:id="rId32"/>
    <p:sldId id="261" r:id="rId33"/>
    <p:sldId id="288" r:id="rId34"/>
    <p:sldId id="289" r:id="rId35"/>
    <p:sldId id="290" r:id="rId36"/>
    <p:sldId id="291" r:id="rId37"/>
    <p:sldId id="292" r:id="rId38"/>
    <p:sldId id="293" r:id="rId39"/>
    <p:sldId id="294" r:id="rId40"/>
    <p:sldId id="295" r:id="rId41"/>
    <p:sldId id="296" r:id="rId42"/>
    <p:sldId id="297" r:id="rId43"/>
    <p:sldId id="328" r:id="rId44"/>
    <p:sldId id="262" r:id="rId45"/>
    <p:sldId id="298" r:id="rId46"/>
    <p:sldId id="299" r:id="rId47"/>
    <p:sldId id="300" r:id="rId48"/>
    <p:sldId id="301" r:id="rId49"/>
    <p:sldId id="302" r:id="rId50"/>
    <p:sldId id="303" r:id="rId51"/>
    <p:sldId id="304" r:id="rId52"/>
    <p:sldId id="305" r:id="rId53"/>
    <p:sldId id="308" r:id="rId54"/>
    <p:sldId id="309" r:id="rId55"/>
    <p:sldId id="329" r:id="rId56"/>
    <p:sldId id="263" r:id="rId57"/>
    <p:sldId id="310" r:id="rId58"/>
    <p:sldId id="314" r:id="rId59"/>
    <p:sldId id="319" r:id="rId60"/>
    <p:sldId id="311" r:id="rId61"/>
    <p:sldId id="315" r:id="rId62"/>
    <p:sldId id="320" r:id="rId63"/>
    <p:sldId id="312" r:id="rId64"/>
    <p:sldId id="316" r:id="rId65"/>
    <p:sldId id="321" r:id="rId66"/>
    <p:sldId id="313" r:id="rId67"/>
    <p:sldId id="317" r:id="rId68"/>
    <p:sldId id="318" r:id="rId69"/>
    <p:sldId id="322" r:id="rId70"/>
  </p:sldIdLst>
  <p:sldSz cx="12192000" cy="6858000"/>
  <p:notesSz cx="6858000" cy="9144000"/>
  <p:embeddedFontLst>
    <p:embeddedFont>
      <p:font typeface="Calibri" panose="020F0502020204030204" pitchFamily="34" charset="0"/>
      <p:regular r:id="rId72"/>
      <p:bold r:id="rId73"/>
      <p:italic r:id="rId74"/>
      <p:boldItalic r:id="rId75"/>
    </p:embeddedFont>
    <p:embeddedFont>
      <p:font typeface="Pinto NO_01" panose="020B0604020202020204" charset="0"/>
      <p:regular r:id="rId76"/>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CDB5"/>
    <a:srgbClr val="FFE9B3"/>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7C048E-5FC1-481B-9E25-BE1796FAD8BF}" v="1" dt="2020-06-02T08:14:15.6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5"/>
  </p:normalViewPr>
  <p:slideViewPr>
    <p:cSldViewPr snapToGrid="0" snapToObjects="1">
      <p:cViewPr varScale="1">
        <p:scale>
          <a:sx n="122" d="100"/>
          <a:sy n="122" d="100"/>
        </p:scale>
        <p:origin x="114" y="12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3.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95F4A5-E61B-4C30-B040-B152449348FD}" type="datetimeFigureOut">
              <a:rPr lang="de-DE" smtClean="0"/>
              <a:t>04.06.2020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78D5E8-850C-462C-8CD6-31E8E7B1DEDF}" type="slidenum">
              <a:rPr lang="de-DE" smtClean="0"/>
              <a:t>‹Nr.›</a:t>
            </a:fld>
            <a:endParaRPr lang="de-DE"/>
          </a:p>
        </p:txBody>
      </p:sp>
    </p:spTree>
    <p:extLst>
      <p:ext uri="{BB962C8B-B14F-4D97-AF65-F5344CB8AC3E}">
        <p14:creationId xmlns:p14="http://schemas.microsoft.com/office/powerpoint/2010/main" val="3578192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78D5E8-850C-462C-8CD6-31E8E7B1DEDF}" type="slidenum">
              <a:rPr lang="de-DE" smtClean="0"/>
              <a:t>2</a:t>
            </a:fld>
            <a:endParaRPr lang="de-DE"/>
          </a:p>
        </p:txBody>
      </p:sp>
    </p:spTree>
    <p:extLst>
      <p:ext uri="{BB962C8B-B14F-4D97-AF65-F5344CB8AC3E}">
        <p14:creationId xmlns:p14="http://schemas.microsoft.com/office/powerpoint/2010/main" val="194775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978D5E8-850C-462C-8CD6-31E8E7B1DEDF}" type="slidenum">
              <a:rPr lang="de-DE" smtClean="0"/>
              <a:t>57</a:t>
            </a:fld>
            <a:endParaRPr lang="de-DE"/>
          </a:p>
        </p:txBody>
      </p:sp>
    </p:spTree>
    <p:extLst>
      <p:ext uri="{BB962C8B-B14F-4D97-AF65-F5344CB8AC3E}">
        <p14:creationId xmlns:p14="http://schemas.microsoft.com/office/powerpoint/2010/main" val="2126020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26DE9F-7EBE-724D-BD04-348F60746850}"/>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BF36810-63C1-134C-8AC0-F394D95231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6DC80B9-3BB9-7D4F-B2E9-F65BEA7AFEEE}"/>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5" name="Fußzeilenplatzhalter 4">
            <a:extLst>
              <a:ext uri="{FF2B5EF4-FFF2-40B4-BE49-F238E27FC236}">
                <a16:creationId xmlns:a16="http://schemas.microsoft.com/office/drawing/2014/main" id="{12D795C6-33F7-744D-A049-E412E31EB17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94F6A6C-0C03-974F-B24C-452BED5917FF}"/>
              </a:ext>
            </a:extLst>
          </p:cNvPr>
          <p:cNvSpPr>
            <a:spLocks noGrp="1"/>
          </p:cNvSpPr>
          <p:nvPr>
            <p:ph type="sldNum" sz="quarter" idx="12"/>
          </p:nvPr>
        </p:nvSpPr>
        <p:spPr/>
        <p:txBody>
          <a:bodyPr/>
          <a:lstStyle/>
          <a:p>
            <a:fld id="{A830AD28-32C0-1242-85F6-116FC4A53972}" type="slidenum">
              <a:rPr lang="de-DE" smtClean="0"/>
              <a:t>‹Nr.›</a:t>
            </a:fld>
            <a:endParaRPr lang="de-DE"/>
          </a:p>
        </p:txBody>
      </p:sp>
    </p:spTree>
    <p:extLst>
      <p:ext uri="{BB962C8B-B14F-4D97-AF65-F5344CB8AC3E}">
        <p14:creationId xmlns:p14="http://schemas.microsoft.com/office/powerpoint/2010/main" val="1238844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twort wo liegt das">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6590712-B0B8-F24E-8EDD-4AA65ED76937}"/>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3" name="Fußzeilenplatzhalter 2">
            <a:extLst>
              <a:ext uri="{FF2B5EF4-FFF2-40B4-BE49-F238E27FC236}">
                <a16:creationId xmlns:a16="http://schemas.microsoft.com/office/drawing/2014/main" id="{728DFC01-26AC-7B4C-AAAA-16D0FFEF939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F03957-11BE-9542-AD3E-C715510957C4}"/>
              </a:ext>
            </a:extLst>
          </p:cNvPr>
          <p:cNvSpPr>
            <a:spLocks noGrp="1"/>
          </p:cNvSpPr>
          <p:nvPr>
            <p:ph type="sldNum" sz="quarter" idx="12"/>
          </p:nvPr>
        </p:nvSpPr>
        <p:spPr/>
        <p:txBody>
          <a:bodyPr/>
          <a:lstStyle/>
          <a:p>
            <a:fld id="{A830AD28-32C0-1242-85F6-116FC4A53972}" type="slidenum">
              <a:rPr lang="de-DE" smtClean="0"/>
              <a:t>‹Nr.›</a:t>
            </a:fld>
            <a:endParaRPr lang="de-DE"/>
          </a:p>
        </p:txBody>
      </p:sp>
      <p:sp>
        <p:nvSpPr>
          <p:cNvPr id="5" name="Textplatzhalter 11">
            <a:extLst>
              <a:ext uri="{FF2B5EF4-FFF2-40B4-BE49-F238E27FC236}">
                <a16:creationId xmlns:a16="http://schemas.microsoft.com/office/drawing/2014/main" id="{C96753FE-ECB4-4C25-A405-C7163ADDFEA8}"/>
              </a:ext>
            </a:extLst>
          </p:cNvPr>
          <p:cNvSpPr>
            <a:spLocks noGrp="1"/>
          </p:cNvSpPr>
          <p:nvPr>
            <p:ph type="body" sz="quarter" idx="14" hasCustomPrompt="1"/>
          </p:nvPr>
        </p:nvSpPr>
        <p:spPr>
          <a:xfrm>
            <a:off x="9089292" y="2455368"/>
            <a:ext cx="2641174" cy="1106487"/>
          </a:xfrm>
        </p:spPr>
        <p:txBody>
          <a:bodyPr anchor="ctr">
            <a:noAutofit/>
          </a:bodyPr>
          <a:lstStyle>
            <a:lvl1pPr marL="0" indent="0" algn="ctr">
              <a:buNone/>
              <a:defRPr sz="5400"/>
            </a:lvl1pPr>
          </a:lstStyle>
          <a:p>
            <a:pPr lvl="0"/>
            <a:r>
              <a:rPr lang="de-DE" dirty="0"/>
              <a:t>Antwort eingeben</a:t>
            </a:r>
          </a:p>
        </p:txBody>
      </p:sp>
      <p:pic>
        <p:nvPicPr>
          <p:cNvPr id="6" name="Grafik 5" descr="Ein Bild, das Tisch enthält.&#10;&#10;Automatisch generierte Beschreibung">
            <a:extLst>
              <a:ext uri="{FF2B5EF4-FFF2-40B4-BE49-F238E27FC236}">
                <a16:creationId xmlns:a16="http://schemas.microsoft.com/office/drawing/2014/main" id="{5097F89B-4A97-4BBD-A2DD-098647F77BD8}"/>
              </a:ext>
            </a:extLst>
          </p:cNvPr>
          <p:cNvPicPr>
            <a:picLocks noChangeAspect="1"/>
          </p:cNvPicPr>
          <p:nvPr userDrawn="1"/>
        </p:nvPicPr>
        <p:blipFill>
          <a:blip r:embed="rId2"/>
          <a:stretch>
            <a:fillRect/>
          </a:stretch>
        </p:blipFill>
        <p:spPr>
          <a:xfrm rot="337190">
            <a:off x="9092606" y="389553"/>
            <a:ext cx="2781880" cy="1471547"/>
          </a:xfrm>
          <a:prstGeom prst="rect">
            <a:avLst/>
          </a:prstGeom>
          <a:effectLst/>
        </p:spPr>
      </p:pic>
      <p:sp>
        <p:nvSpPr>
          <p:cNvPr id="7" name="Textfeld 6">
            <a:extLst>
              <a:ext uri="{FF2B5EF4-FFF2-40B4-BE49-F238E27FC236}">
                <a16:creationId xmlns:a16="http://schemas.microsoft.com/office/drawing/2014/main" id="{4B7CEA0F-4F71-4276-8300-7CD847C94F29}"/>
              </a:ext>
            </a:extLst>
          </p:cNvPr>
          <p:cNvSpPr txBox="1"/>
          <p:nvPr userDrawn="1"/>
        </p:nvSpPr>
        <p:spPr>
          <a:xfrm rot="337190">
            <a:off x="9222890" y="562648"/>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Tree>
    <p:extLst>
      <p:ext uri="{BB962C8B-B14F-4D97-AF65-F5344CB8AC3E}">
        <p14:creationId xmlns:p14="http://schemas.microsoft.com/office/powerpoint/2010/main" val="1119710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urchblick Bi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6590712-B0B8-F24E-8EDD-4AA65ED76937}"/>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3" name="Fußzeilenplatzhalter 2">
            <a:extLst>
              <a:ext uri="{FF2B5EF4-FFF2-40B4-BE49-F238E27FC236}">
                <a16:creationId xmlns:a16="http://schemas.microsoft.com/office/drawing/2014/main" id="{728DFC01-26AC-7B4C-AAAA-16D0FFEF939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F03957-11BE-9542-AD3E-C715510957C4}"/>
              </a:ext>
            </a:extLst>
          </p:cNvPr>
          <p:cNvSpPr>
            <a:spLocks noGrp="1"/>
          </p:cNvSpPr>
          <p:nvPr>
            <p:ph type="sldNum" sz="quarter" idx="12"/>
          </p:nvPr>
        </p:nvSpPr>
        <p:spPr/>
        <p:txBody>
          <a:bodyPr/>
          <a:lstStyle/>
          <a:p>
            <a:fld id="{A830AD28-32C0-1242-85F6-116FC4A53972}" type="slidenum">
              <a:rPr lang="de-DE" smtClean="0"/>
              <a:t>‹Nr.›</a:t>
            </a:fld>
            <a:endParaRPr lang="de-DE"/>
          </a:p>
        </p:txBody>
      </p:sp>
      <p:sp>
        <p:nvSpPr>
          <p:cNvPr id="6" name="Bildplatzhalter 5">
            <a:extLst>
              <a:ext uri="{FF2B5EF4-FFF2-40B4-BE49-F238E27FC236}">
                <a16:creationId xmlns:a16="http://schemas.microsoft.com/office/drawing/2014/main" id="{28DF53FE-18FB-4B34-A9A6-026657DB2AF4}"/>
              </a:ext>
            </a:extLst>
          </p:cNvPr>
          <p:cNvSpPr>
            <a:spLocks noGrp="1"/>
          </p:cNvSpPr>
          <p:nvPr>
            <p:ph type="pic" sz="quarter" idx="13" hasCustomPrompt="1"/>
          </p:nvPr>
        </p:nvSpPr>
        <p:spPr>
          <a:xfrm>
            <a:off x="1378717" y="625231"/>
            <a:ext cx="7689850" cy="5133975"/>
          </a:xfrm>
        </p:spPr>
        <p:txBody>
          <a:bodyPr anchor="ctr"/>
          <a:lstStyle>
            <a:lvl1pPr marL="0" indent="0" algn="ctr">
              <a:buNone/>
              <a:defRPr/>
            </a:lvl1pPr>
          </a:lstStyle>
          <a:p>
            <a:r>
              <a:rPr lang="de-DE" dirty="0"/>
              <a:t>Detailreiches Bild hier einfügen </a:t>
            </a:r>
          </a:p>
        </p:txBody>
      </p:sp>
      <p:pic>
        <p:nvPicPr>
          <p:cNvPr id="7" name="Grafik 6" descr="Ein Bild, das Tisch enthält.&#10;&#10;Automatisch generierte Beschreibung">
            <a:extLst>
              <a:ext uri="{FF2B5EF4-FFF2-40B4-BE49-F238E27FC236}">
                <a16:creationId xmlns:a16="http://schemas.microsoft.com/office/drawing/2014/main" id="{F5C75F9E-7CFE-4988-BC3D-6907A805C1A4}"/>
              </a:ext>
            </a:extLst>
          </p:cNvPr>
          <p:cNvPicPr>
            <a:picLocks noChangeAspect="1"/>
          </p:cNvPicPr>
          <p:nvPr userDrawn="1"/>
        </p:nvPicPr>
        <p:blipFill>
          <a:blip r:embed="rId2"/>
          <a:stretch>
            <a:fillRect/>
          </a:stretch>
        </p:blipFill>
        <p:spPr>
          <a:xfrm rot="337190">
            <a:off x="9061344" y="411057"/>
            <a:ext cx="2781880" cy="1471547"/>
          </a:xfrm>
          <a:prstGeom prst="rect">
            <a:avLst/>
          </a:prstGeom>
          <a:effectLst/>
        </p:spPr>
      </p:pic>
      <p:sp>
        <p:nvSpPr>
          <p:cNvPr id="8" name="Textfeld 7">
            <a:extLst>
              <a:ext uri="{FF2B5EF4-FFF2-40B4-BE49-F238E27FC236}">
                <a16:creationId xmlns:a16="http://schemas.microsoft.com/office/drawing/2014/main" id="{949BD71A-5184-4A7D-8375-869B1D22096F}"/>
              </a:ext>
            </a:extLst>
          </p:cNvPr>
          <p:cNvSpPr txBox="1"/>
          <p:nvPr userDrawn="1"/>
        </p:nvSpPr>
        <p:spPr>
          <a:xfrm rot="337190">
            <a:off x="9191628" y="553375"/>
            <a:ext cx="2521312" cy="1077218"/>
          </a:xfrm>
          <a:prstGeom prst="rect">
            <a:avLst/>
          </a:prstGeom>
          <a:noFill/>
        </p:spPr>
        <p:txBody>
          <a:bodyPr wrap="square" rtlCol="0">
            <a:spAutoFit/>
          </a:bodyPr>
          <a:lstStyle/>
          <a:p>
            <a:pPr algn="ctr"/>
            <a:r>
              <a:rPr lang="de-DE" sz="3200" dirty="0">
                <a:solidFill>
                  <a:srgbClr val="97CDB5"/>
                </a:solidFill>
                <a:latin typeface="Pinto NO_01" panose="020B0604020202020204" charset="0"/>
              </a:rPr>
              <a:t>Schau dir das Bild genau an!</a:t>
            </a:r>
          </a:p>
        </p:txBody>
      </p:sp>
    </p:spTree>
    <p:extLst>
      <p:ext uri="{BB962C8B-B14F-4D97-AF65-F5344CB8AC3E}">
        <p14:creationId xmlns:p14="http://schemas.microsoft.com/office/powerpoint/2010/main" val="2844142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urchblick Antwor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6590712-B0B8-F24E-8EDD-4AA65ED76937}"/>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3" name="Fußzeilenplatzhalter 2">
            <a:extLst>
              <a:ext uri="{FF2B5EF4-FFF2-40B4-BE49-F238E27FC236}">
                <a16:creationId xmlns:a16="http://schemas.microsoft.com/office/drawing/2014/main" id="{728DFC01-26AC-7B4C-AAAA-16D0FFEF939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F03957-11BE-9542-AD3E-C715510957C4}"/>
              </a:ext>
            </a:extLst>
          </p:cNvPr>
          <p:cNvSpPr>
            <a:spLocks noGrp="1"/>
          </p:cNvSpPr>
          <p:nvPr>
            <p:ph type="sldNum" sz="quarter" idx="12"/>
          </p:nvPr>
        </p:nvSpPr>
        <p:spPr/>
        <p:txBody>
          <a:bodyPr/>
          <a:lstStyle/>
          <a:p>
            <a:fld id="{A830AD28-32C0-1242-85F6-116FC4A53972}" type="slidenum">
              <a:rPr lang="de-DE" smtClean="0"/>
              <a:t>‹Nr.›</a:t>
            </a:fld>
            <a:endParaRPr lang="de-DE"/>
          </a:p>
        </p:txBody>
      </p:sp>
      <p:sp>
        <p:nvSpPr>
          <p:cNvPr id="6" name="Bildplatzhalter 5">
            <a:extLst>
              <a:ext uri="{FF2B5EF4-FFF2-40B4-BE49-F238E27FC236}">
                <a16:creationId xmlns:a16="http://schemas.microsoft.com/office/drawing/2014/main" id="{28DF53FE-18FB-4B34-A9A6-026657DB2AF4}"/>
              </a:ext>
            </a:extLst>
          </p:cNvPr>
          <p:cNvSpPr>
            <a:spLocks noGrp="1"/>
          </p:cNvSpPr>
          <p:nvPr>
            <p:ph type="pic" sz="quarter" idx="13" hasCustomPrompt="1"/>
          </p:nvPr>
        </p:nvSpPr>
        <p:spPr>
          <a:xfrm>
            <a:off x="1378717" y="625231"/>
            <a:ext cx="7689850" cy="5133975"/>
          </a:xfrm>
        </p:spPr>
        <p:txBody>
          <a:bodyPr anchor="ctr"/>
          <a:lstStyle>
            <a:lvl1pPr marL="0" indent="0" algn="ctr">
              <a:buNone/>
              <a:defRPr/>
            </a:lvl1pPr>
          </a:lstStyle>
          <a:p>
            <a:r>
              <a:rPr lang="de-DE" dirty="0"/>
              <a:t>Detailreiches Bild hier einfügen </a:t>
            </a:r>
          </a:p>
        </p:txBody>
      </p:sp>
      <p:pic>
        <p:nvPicPr>
          <p:cNvPr id="7" name="Grafik 6" descr="Ein Bild, das Tisch enthält.&#10;&#10;Automatisch generierte Beschreibung">
            <a:extLst>
              <a:ext uri="{FF2B5EF4-FFF2-40B4-BE49-F238E27FC236}">
                <a16:creationId xmlns:a16="http://schemas.microsoft.com/office/drawing/2014/main" id="{F5C75F9E-7CFE-4988-BC3D-6907A805C1A4}"/>
              </a:ext>
            </a:extLst>
          </p:cNvPr>
          <p:cNvPicPr>
            <a:picLocks noChangeAspect="1"/>
          </p:cNvPicPr>
          <p:nvPr userDrawn="1"/>
        </p:nvPicPr>
        <p:blipFill>
          <a:blip r:embed="rId2"/>
          <a:stretch>
            <a:fillRect/>
          </a:stretch>
        </p:blipFill>
        <p:spPr>
          <a:xfrm rot="337190">
            <a:off x="9061344" y="411057"/>
            <a:ext cx="2781880" cy="1471547"/>
          </a:xfrm>
          <a:prstGeom prst="rect">
            <a:avLst/>
          </a:prstGeom>
          <a:effectLst/>
        </p:spPr>
      </p:pic>
      <p:sp>
        <p:nvSpPr>
          <p:cNvPr id="8" name="Textfeld 7">
            <a:extLst>
              <a:ext uri="{FF2B5EF4-FFF2-40B4-BE49-F238E27FC236}">
                <a16:creationId xmlns:a16="http://schemas.microsoft.com/office/drawing/2014/main" id="{949BD71A-5184-4A7D-8375-869B1D22096F}"/>
              </a:ext>
            </a:extLst>
          </p:cNvPr>
          <p:cNvSpPr txBox="1"/>
          <p:nvPr userDrawn="1"/>
        </p:nvSpPr>
        <p:spPr>
          <a:xfrm rot="337190">
            <a:off x="9191628" y="630319"/>
            <a:ext cx="2521312" cy="923330"/>
          </a:xfrm>
          <a:prstGeom prst="rect">
            <a:avLst/>
          </a:prstGeom>
          <a:noFill/>
        </p:spPr>
        <p:txBody>
          <a:bodyPr wrap="square" rtlCol="0">
            <a:spAutoFit/>
          </a:bodyPr>
          <a:lstStyle/>
          <a:p>
            <a:pPr algn="ctr"/>
            <a:r>
              <a:rPr lang="de-DE" sz="5400" dirty="0">
                <a:solidFill>
                  <a:srgbClr val="97CDB5"/>
                </a:solidFill>
                <a:latin typeface="Pinto NO_01" panose="020B0604020202020204" charset="0"/>
              </a:rPr>
              <a:t>Antwort</a:t>
            </a:r>
          </a:p>
        </p:txBody>
      </p:sp>
      <p:sp>
        <p:nvSpPr>
          <p:cNvPr id="10" name="Textplatzhalter 11">
            <a:extLst>
              <a:ext uri="{FF2B5EF4-FFF2-40B4-BE49-F238E27FC236}">
                <a16:creationId xmlns:a16="http://schemas.microsoft.com/office/drawing/2014/main" id="{CAAF9D73-9107-4584-AE02-78C2FFD00230}"/>
              </a:ext>
            </a:extLst>
          </p:cNvPr>
          <p:cNvSpPr>
            <a:spLocks noGrp="1"/>
          </p:cNvSpPr>
          <p:nvPr>
            <p:ph type="body" sz="quarter" idx="14" hasCustomPrompt="1"/>
          </p:nvPr>
        </p:nvSpPr>
        <p:spPr>
          <a:xfrm>
            <a:off x="9198128" y="2486636"/>
            <a:ext cx="2508312" cy="1106487"/>
          </a:xfrm>
        </p:spPr>
        <p:txBody>
          <a:bodyPr anchor="ctr">
            <a:noAutofit/>
          </a:bodyPr>
          <a:lstStyle>
            <a:lvl1pPr marL="0" indent="0" algn="ctr">
              <a:buNone/>
              <a:defRPr sz="5400"/>
            </a:lvl1pPr>
          </a:lstStyle>
          <a:p>
            <a:pPr lvl="0"/>
            <a:r>
              <a:rPr lang="de-DE" dirty="0"/>
              <a:t>Antwort </a:t>
            </a:r>
          </a:p>
          <a:p>
            <a:pPr lvl="0"/>
            <a:r>
              <a:rPr lang="de-DE" dirty="0"/>
              <a:t>eingeben</a:t>
            </a:r>
          </a:p>
        </p:txBody>
      </p:sp>
    </p:spTree>
    <p:extLst>
      <p:ext uri="{BB962C8B-B14F-4D97-AF65-F5344CB8AC3E}">
        <p14:creationId xmlns:p14="http://schemas.microsoft.com/office/powerpoint/2010/main" val="2901881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Infofolie">
    <p:spTree>
      <p:nvGrpSpPr>
        <p:cNvPr id="1" name=""/>
        <p:cNvGrpSpPr/>
        <p:nvPr/>
      </p:nvGrpSpPr>
      <p:grpSpPr>
        <a:xfrm>
          <a:off x="0" y="0"/>
          <a:ext cx="0" cy="0"/>
          <a:chOff x="0" y="0"/>
          <a:chExt cx="0" cy="0"/>
        </a:xfrm>
      </p:grpSpPr>
      <p:pic>
        <p:nvPicPr>
          <p:cNvPr id="4" name="Grafik 3" descr="Ein Bild, das Schild, rot enthält.&#10;&#10;Automatisch generierte Beschreibung">
            <a:extLst>
              <a:ext uri="{FF2B5EF4-FFF2-40B4-BE49-F238E27FC236}">
                <a16:creationId xmlns:a16="http://schemas.microsoft.com/office/drawing/2014/main" id="{B2E9C152-6692-41C2-9F2E-F031436D207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4095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Musterfolie">
    <p:spTree>
      <p:nvGrpSpPr>
        <p:cNvPr id="1" name=""/>
        <p:cNvGrpSpPr/>
        <p:nvPr/>
      </p:nvGrpSpPr>
      <p:grpSpPr>
        <a:xfrm>
          <a:off x="0" y="0"/>
          <a:ext cx="0" cy="0"/>
          <a:chOff x="0" y="0"/>
          <a:chExt cx="0" cy="0"/>
        </a:xfrm>
      </p:grpSpPr>
      <p:pic>
        <p:nvPicPr>
          <p:cNvPr id="3" name="Grafik 2" descr="Ein Bild, das Schild, rot enthält.&#10;&#10;Automatisch generierte Beschreibung">
            <a:extLst>
              <a:ext uri="{FF2B5EF4-FFF2-40B4-BE49-F238E27FC236}">
                <a16:creationId xmlns:a16="http://schemas.microsoft.com/office/drawing/2014/main" id="{8A1E32D5-71CA-4F1B-9CED-7640F4364D4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1579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Deckblatt Kategori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6590712-B0B8-F24E-8EDD-4AA65ED76937}"/>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3" name="Fußzeilenplatzhalter 2">
            <a:extLst>
              <a:ext uri="{FF2B5EF4-FFF2-40B4-BE49-F238E27FC236}">
                <a16:creationId xmlns:a16="http://schemas.microsoft.com/office/drawing/2014/main" id="{728DFC01-26AC-7B4C-AAAA-16D0FFEF939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F03957-11BE-9542-AD3E-C715510957C4}"/>
              </a:ext>
            </a:extLst>
          </p:cNvPr>
          <p:cNvSpPr>
            <a:spLocks noGrp="1"/>
          </p:cNvSpPr>
          <p:nvPr>
            <p:ph type="sldNum" sz="quarter" idx="12"/>
          </p:nvPr>
        </p:nvSpPr>
        <p:spPr/>
        <p:txBody>
          <a:bodyPr/>
          <a:lstStyle/>
          <a:p>
            <a:fld id="{A830AD28-32C0-1242-85F6-116FC4A53972}" type="slidenum">
              <a:rPr lang="de-DE" smtClean="0"/>
              <a:t>‹Nr.›</a:t>
            </a:fld>
            <a:endParaRPr lang="de-DE"/>
          </a:p>
        </p:txBody>
      </p:sp>
      <p:pic>
        <p:nvPicPr>
          <p:cNvPr id="5" name="Grafik 4" descr="Ein Bild, das Tisch enthält.&#10;&#10;Automatisch generierte Beschreibung">
            <a:extLst>
              <a:ext uri="{FF2B5EF4-FFF2-40B4-BE49-F238E27FC236}">
                <a16:creationId xmlns:a16="http://schemas.microsoft.com/office/drawing/2014/main" id="{AA8DD2FA-FCF0-4B7C-B6BB-F1741E62451B}"/>
              </a:ext>
            </a:extLst>
          </p:cNvPr>
          <p:cNvPicPr>
            <a:picLocks noChangeAspect="1"/>
          </p:cNvPicPr>
          <p:nvPr userDrawn="1"/>
        </p:nvPicPr>
        <p:blipFill>
          <a:blip r:embed="rId2"/>
          <a:stretch>
            <a:fillRect/>
          </a:stretch>
        </p:blipFill>
        <p:spPr>
          <a:xfrm>
            <a:off x="2496000" y="1625825"/>
            <a:ext cx="7200000" cy="3606349"/>
          </a:xfrm>
          <a:prstGeom prst="rect">
            <a:avLst/>
          </a:prstGeom>
          <a:effectLst>
            <a:outerShdw blurRad="50800" dist="38100" dir="2700000" algn="tl" rotWithShape="0">
              <a:prstClr val="black">
                <a:alpha val="40000"/>
              </a:prstClr>
            </a:outerShdw>
          </a:effectLst>
        </p:spPr>
      </p:pic>
      <p:sp>
        <p:nvSpPr>
          <p:cNvPr id="6" name="Titel 1">
            <a:extLst>
              <a:ext uri="{FF2B5EF4-FFF2-40B4-BE49-F238E27FC236}">
                <a16:creationId xmlns:a16="http://schemas.microsoft.com/office/drawing/2014/main" id="{C7EC255B-C8E7-4CBD-8D71-2ABBCD5FA0A0}"/>
              </a:ext>
            </a:extLst>
          </p:cNvPr>
          <p:cNvSpPr txBox="1">
            <a:spLocks/>
          </p:cNvSpPr>
          <p:nvPr userDrawn="1"/>
        </p:nvSpPr>
        <p:spPr>
          <a:xfrm>
            <a:off x="3430954" y="2763594"/>
            <a:ext cx="5330092"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97CDB5"/>
                </a:solidFill>
                <a:latin typeface="Pinto NO_01" pitchFamily="2" charset="0"/>
                <a:ea typeface="+mj-ea"/>
                <a:cs typeface="+mj-cs"/>
              </a:defRPr>
            </a:lvl1pPr>
          </a:lstStyle>
          <a:p>
            <a:pPr algn="ctr"/>
            <a:r>
              <a:rPr lang="de-DE" sz="9600" dirty="0"/>
              <a:t>Kategorie XY</a:t>
            </a:r>
          </a:p>
        </p:txBody>
      </p:sp>
    </p:spTree>
    <p:extLst>
      <p:ext uri="{BB962C8B-B14F-4D97-AF65-F5344CB8AC3E}">
        <p14:creationId xmlns:p14="http://schemas.microsoft.com/office/powerpoint/2010/main" val="619377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EC07F5-FA78-7043-9901-578B51F5F47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3CFACBB-A624-2E4B-B07B-F2F07DD2FF6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F141882-E9FD-F346-A1F4-0A859E12FE3F}"/>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5" name="Fußzeilenplatzhalter 4">
            <a:extLst>
              <a:ext uri="{FF2B5EF4-FFF2-40B4-BE49-F238E27FC236}">
                <a16:creationId xmlns:a16="http://schemas.microsoft.com/office/drawing/2014/main" id="{4A300E18-9760-544A-B390-C5158205954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0C52E18-298C-C94B-B218-889AA08189C3}"/>
              </a:ext>
            </a:extLst>
          </p:cNvPr>
          <p:cNvSpPr>
            <a:spLocks noGrp="1"/>
          </p:cNvSpPr>
          <p:nvPr>
            <p:ph type="sldNum" sz="quarter" idx="12"/>
          </p:nvPr>
        </p:nvSpPr>
        <p:spPr/>
        <p:txBody>
          <a:bodyPr/>
          <a:lstStyle/>
          <a:p>
            <a:fld id="{A830AD28-32C0-1242-85F6-116FC4A53972}" type="slidenum">
              <a:rPr lang="de-DE" smtClean="0"/>
              <a:t>‹Nr.›</a:t>
            </a:fld>
            <a:endParaRPr lang="de-DE"/>
          </a:p>
        </p:txBody>
      </p:sp>
    </p:spTree>
    <p:extLst>
      <p:ext uri="{BB962C8B-B14F-4D97-AF65-F5344CB8AC3E}">
        <p14:creationId xmlns:p14="http://schemas.microsoft.com/office/powerpoint/2010/main" val="454776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mpelwahnsinn Frage">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6590712-B0B8-F24E-8EDD-4AA65ED76937}"/>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3" name="Fußzeilenplatzhalter 2">
            <a:extLst>
              <a:ext uri="{FF2B5EF4-FFF2-40B4-BE49-F238E27FC236}">
                <a16:creationId xmlns:a16="http://schemas.microsoft.com/office/drawing/2014/main" id="{728DFC01-26AC-7B4C-AAAA-16D0FFEF939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F03957-11BE-9542-AD3E-C715510957C4}"/>
              </a:ext>
            </a:extLst>
          </p:cNvPr>
          <p:cNvSpPr>
            <a:spLocks noGrp="1"/>
          </p:cNvSpPr>
          <p:nvPr>
            <p:ph type="sldNum" sz="quarter" idx="12"/>
          </p:nvPr>
        </p:nvSpPr>
        <p:spPr/>
        <p:txBody>
          <a:bodyPr/>
          <a:lstStyle/>
          <a:p>
            <a:fld id="{A830AD28-32C0-1242-85F6-116FC4A53972}" type="slidenum">
              <a:rPr lang="de-DE" smtClean="0"/>
              <a:t>‹Nr.›</a:t>
            </a:fld>
            <a:endParaRPr lang="de-DE"/>
          </a:p>
        </p:txBody>
      </p:sp>
      <p:sp>
        <p:nvSpPr>
          <p:cNvPr id="5" name="Textfeld 4">
            <a:extLst>
              <a:ext uri="{FF2B5EF4-FFF2-40B4-BE49-F238E27FC236}">
                <a16:creationId xmlns:a16="http://schemas.microsoft.com/office/drawing/2014/main" id="{BFFC368A-A250-47C3-88D9-5F6FC7A55C3B}"/>
              </a:ext>
            </a:extLst>
          </p:cNvPr>
          <p:cNvSpPr txBox="1"/>
          <p:nvPr userDrawn="1"/>
        </p:nvSpPr>
        <p:spPr>
          <a:xfrm>
            <a:off x="8170070" y="1357123"/>
            <a:ext cx="3493964" cy="2862322"/>
          </a:xfrm>
          <a:prstGeom prst="rect">
            <a:avLst/>
          </a:prstGeom>
          <a:noFill/>
        </p:spPr>
        <p:txBody>
          <a:bodyPr wrap="square" rtlCol="0">
            <a:spAutoFit/>
          </a:bodyPr>
          <a:lstStyle/>
          <a:p>
            <a:pPr algn="ctr"/>
            <a:r>
              <a:rPr lang="de-DE" sz="6000" dirty="0">
                <a:solidFill>
                  <a:srgbClr val="97CDB5"/>
                </a:solidFill>
                <a:latin typeface="Pinto NO_01" panose="020B0604020202020204" charset="0"/>
              </a:rPr>
              <a:t>Welche Flagge zeigt das Bild?</a:t>
            </a:r>
          </a:p>
        </p:txBody>
      </p:sp>
      <p:sp>
        <p:nvSpPr>
          <p:cNvPr id="7" name="Bildplatzhalter 6">
            <a:extLst>
              <a:ext uri="{FF2B5EF4-FFF2-40B4-BE49-F238E27FC236}">
                <a16:creationId xmlns:a16="http://schemas.microsoft.com/office/drawing/2014/main" id="{13E9A436-FEB1-4F1D-A7B4-4B6AEF3A9E79}"/>
              </a:ext>
            </a:extLst>
          </p:cNvPr>
          <p:cNvSpPr>
            <a:spLocks noGrp="1"/>
          </p:cNvSpPr>
          <p:nvPr>
            <p:ph type="pic" sz="quarter" idx="13" hasCustomPrompt="1"/>
          </p:nvPr>
        </p:nvSpPr>
        <p:spPr>
          <a:xfrm>
            <a:off x="1297353" y="1323108"/>
            <a:ext cx="6542088" cy="3938588"/>
          </a:xfrm>
        </p:spPr>
        <p:txBody>
          <a:bodyPr anchor="ctr"/>
          <a:lstStyle>
            <a:lvl1pPr marL="0" indent="0" algn="ctr">
              <a:buNone/>
              <a:defRPr/>
            </a:lvl1pPr>
          </a:lstStyle>
          <a:p>
            <a:r>
              <a:rPr lang="de-DE" dirty="0"/>
              <a:t>Bild hier einfügen</a:t>
            </a:r>
          </a:p>
        </p:txBody>
      </p:sp>
    </p:spTree>
    <p:extLst>
      <p:ext uri="{BB962C8B-B14F-4D97-AF65-F5344CB8AC3E}">
        <p14:creationId xmlns:p14="http://schemas.microsoft.com/office/powerpoint/2010/main" val="2391448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mpelwahnsinn Antwor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6590712-B0B8-F24E-8EDD-4AA65ED76937}"/>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3" name="Fußzeilenplatzhalter 2">
            <a:extLst>
              <a:ext uri="{FF2B5EF4-FFF2-40B4-BE49-F238E27FC236}">
                <a16:creationId xmlns:a16="http://schemas.microsoft.com/office/drawing/2014/main" id="{728DFC01-26AC-7B4C-AAAA-16D0FFEF939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F03957-11BE-9542-AD3E-C715510957C4}"/>
              </a:ext>
            </a:extLst>
          </p:cNvPr>
          <p:cNvSpPr>
            <a:spLocks noGrp="1"/>
          </p:cNvSpPr>
          <p:nvPr>
            <p:ph type="sldNum" sz="quarter" idx="12"/>
          </p:nvPr>
        </p:nvSpPr>
        <p:spPr/>
        <p:txBody>
          <a:bodyPr/>
          <a:lstStyle/>
          <a:p>
            <a:fld id="{A830AD28-32C0-1242-85F6-116FC4A53972}" type="slidenum">
              <a:rPr lang="de-DE" smtClean="0"/>
              <a:t>‹Nr.›</a:t>
            </a:fld>
            <a:endParaRPr lang="de-DE"/>
          </a:p>
        </p:txBody>
      </p:sp>
      <p:sp>
        <p:nvSpPr>
          <p:cNvPr id="7" name="Bildplatzhalter 6">
            <a:extLst>
              <a:ext uri="{FF2B5EF4-FFF2-40B4-BE49-F238E27FC236}">
                <a16:creationId xmlns:a16="http://schemas.microsoft.com/office/drawing/2014/main" id="{13E9A436-FEB1-4F1D-A7B4-4B6AEF3A9E79}"/>
              </a:ext>
            </a:extLst>
          </p:cNvPr>
          <p:cNvSpPr>
            <a:spLocks noGrp="1"/>
          </p:cNvSpPr>
          <p:nvPr>
            <p:ph type="pic" sz="quarter" idx="13" hasCustomPrompt="1"/>
          </p:nvPr>
        </p:nvSpPr>
        <p:spPr>
          <a:xfrm>
            <a:off x="1297353" y="1323108"/>
            <a:ext cx="6542088" cy="3938588"/>
          </a:xfrm>
        </p:spPr>
        <p:txBody>
          <a:bodyPr anchor="ctr"/>
          <a:lstStyle>
            <a:lvl1pPr marL="0" indent="0" algn="ctr">
              <a:buNone/>
              <a:defRPr/>
            </a:lvl1pPr>
          </a:lstStyle>
          <a:p>
            <a:r>
              <a:rPr lang="de-DE" dirty="0"/>
              <a:t>Bild hier einfügen</a:t>
            </a:r>
          </a:p>
        </p:txBody>
      </p:sp>
      <p:pic>
        <p:nvPicPr>
          <p:cNvPr id="8" name="Grafik 7" descr="Ein Bild, das Tisch enthält.&#10;&#10;Automatisch generierte Beschreibung">
            <a:extLst>
              <a:ext uri="{FF2B5EF4-FFF2-40B4-BE49-F238E27FC236}">
                <a16:creationId xmlns:a16="http://schemas.microsoft.com/office/drawing/2014/main" id="{69E61566-C756-49E8-816F-6F135CA5666D}"/>
              </a:ext>
            </a:extLst>
          </p:cNvPr>
          <p:cNvPicPr>
            <a:picLocks noChangeAspect="1"/>
          </p:cNvPicPr>
          <p:nvPr userDrawn="1"/>
        </p:nvPicPr>
        <p:blipFill>
          <a:blip r:embed="rId2"/>
          <a:stretch>
            <a:fillRect/>
          </a:stretch>
        </p:blipFill>
        <p:spPr>
          <a:xfrm>
            <a:off x="8740914" y="419778"/>
            <a:ext cx="2781880" cy="1471547"/>
          </a:xfrm>
          <a:prstGeom prst="rect">
            <a:avLst/>
          </a:prstGeom>
          <a:effectLst/>
        </p:spPr>
      </p:pic>
      <p:sp>
        <p:nvSpPr>
          <p:cNvPr id="9" name="Textfeld 8">
            <a:extLst>
              <a:ext uri="{FF2B5EF4-FFF2-40B4-BE49-F238E27FC236}">
                <a16:creationId xmlns:a16="http://schemas.microsoft.com/office/drawing/2014/main" id="{E4CDA9A5-7F2F-476F-B6B0-31F76DC8802A}"/>
              </a:ext>
            </a:extLst>
          </p:cNvPr>
          <p:cNvSpPr txBox="1"/>
          <p:nvPr userDrawn="1"/>
        </p:nvSpPr>
        <p:spPr>
          <a:xfrm>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
        <p:nvSpPr>
          <p:cNvPr id="12" name="Textplatzhalter 11">
            <a:extLst>
              <a:ext uri="{FF2B5EF4-FFF2-40B4-BE49-F238E27FC236}">
                <a16:creationId xmlns:a16="http://schemas.microsoft.com/office/drawing/2014/main" id="{DA208613-5EEB-4F3B-9275-9A7729FD360C}"/>
              </a:ext>
            </a:extLst>
          </p:cNvPr>
          <p:cNvSpPr>
            <a:spLocks noGrp="1"/>
          </p:cNvSpPr>
          <p:nvPr>
            <p:ph type="body" sz="quarter" idx="14" hasCustomPrompt="1"/>
          </p:nvPr>
        </p:nvSpPr>
        <p:spPr>
          <a:xfrm>
            <a:off x="8400379" y="2077781"/>
            <a:ext cx="3197225" cy="2429241"/>
          </a:xfrm>
        </p:spPr>
        <p:txBody>
          <a:bodyPr anchor="ctr">
            <a:noAutofit/>
          </a:bodyPr>
          <a:lstStyle>
            <a:lvl1pPr marL="0" indent="0" algn="ctr">
              <a:buNone/>
              <a:defRPr sz="6600"/>
            </a:lvl1pPr>
          </a:lstStyle>
          <a:p>
            <a:pPr lvl="0"/>
            <a:r>
              <a:rPr lang="de-DE" dirty="0"/>
              <a:t>Antwort </a:t>
            </a:r>
          </a:p>
          <a:p>
            <a:pPr lvl="0"/>
            <a:r>
              <a:rPr lang="de-DE" dirty="0"/>
              <a:t>eingeben</a:t>
            </a:r>
          </a:p>
        </p:txBody>
      </p:sp>
    </p:spTree>
    <p:extLst>
      <p:ext uri="{BB962C8B-B14F-4D97-AF65-F5344CB8AC3E}">
        <p14:creationId xmlns:p14="http://schemas.microsoft.com/office/powerpoint/2010/main" val="227657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age">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A4232DE7-F035-4138-9654-57395572804A}"/>
              </a:ext>
            </a:extLst>
          </p:cNvPr>
          <p:cNvSpPr>
            <a:spLocks noGrp="1"/>
          </p:cNvSpPr>
          <p:nvPr>
            <p:ph type="body" sz="quarter" idx="13" hasCustomPrompt="1"/>
          </p:nvPr>
        </p:nvSpPr>
        <p:spPr>
          <a:xfrm>
            <a:off x="1700213" y="2282825"/>
            <a:ext cx="8791575" cy="2862263"/>
          </a:xfrm>
        </p:spPr>
        <p:txBody>
          <a:bodyPr anchor="ctr">
            <a:normAutofit/>
          </a:bodyPr>
          <a:lstStyle>
            <a:lvl1pPr marL="0" indent="0" algn="ctr">
              <a:buNone/>
              <a:defRPr sz="6000"/>
            </a:lvl1pPr>
          </a:lstStyle>
          <a:p>
            <a:pPr lvl="0"/>
            <a:r>
              <a:rPr lang="de-DE" sz="6000" dirty="0"/>
              <a:t>Frage eingeben</a:t>
            </a:r>
            <a:endParaRPr lang="de-DE" dirty="0"/>
          </a:p>
        </p:txBody>
      </p:sp>
      <p:sp>
        <p:nvSpPr>
          <p:cNvPr id="2" name="Datumsplatzhalter 1">
            <a:extLst>
              <a:ext uri="{FF2B5EF4-FFF2-40B4-BE49-F238E27FC236}">
                <a16:creationId xmlns:a16="http://schemas.microsoft.com/office/drawing/2014/main" id="{56590712-B0B8-F24E-8EDD-4AA65ED76937}"/>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3" name="Fußzeilenplatzhalter 2">
            <a:extLst>
              <a:ext uri="{FF2B5EF4-FFF2-40B4-BE49-F238E27FC236}">
                <a16:creationId xmlns:a16="http://schemas.microsoft.com/office/drawing/2014/main" id="{728DFC01-26AC-7B4C-AAAA-16D0FFEF939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F03957-11BE-9542-AD3E-C715510957C4}"/>
              </a:ext>
            </a:extLst>
          </p:cNvPr>
          <p:cNvSpPr>
            <a:spLocks noGrp="1"/>
          </p:cNvSpPr>
          <p:nvPr>
            <p:ph type="sldNum" sz="quarter" idx="12"/>
          </p:nvPr>
        </p:nvSpPr>
        <p:spPr/>
        <p:txBody>
          <a:bodyPr/>
          <a:lstStyle/>
          <a:p>
            <a:fld id="{A830AD28-32C0-1242-85F6-116FC4A53972}" type="slidenum">
              <a:rPr lang="de-DE" smtClean="0"/>
              <a:t>‹Nr.›</a:t>
            </a:fld>
            <a:endParaRPr lang="de-DE"/>
          </a:p>
        </p:txBody>
      </p:sp>
      <p:pic>
        <p:nvPicPr>
          <p:cNvPr id="8" name="Grafik 7" descr="Ein Bild, das Tisch enthält.&#10;&#10;Automatisch generierte Beschreibung">
            <a:extLst>
              <a:ext uri="{FF2B5EF4-FFF2-40B4-BE49-F238E27FC236}">
                <a16:creationId xmlns:a16="http://schemas.microsoft.com/office/drawing/2014/main" id="{1720121E-9D7E-4F25-B799-457BC5DF3449}"/>
              </a:ext>
            </a:extLst>
          </p:cNvPr>
          <p:cNvPicPr>
            <a:picLocks noChangeAspect="1"/>
          </p:cNvPicPr>
          <p:nvPr userDrawn="1"/>
        </p:nvPicPr>
        <p:blipFill>
          <a:blip r:embed="rId2"/>
          <a:stretch>
            <a:fillRect/>
          </a:stretch>
        </p:blipFill>
        <p:spPr>
          <a:xfrm rot="337190">
            <a:off x="8740914" y="419778"/>
            <a:ext cx="2781880" cy="1471547"/>
          </a:xfrm>
          <a:prstGeom prst="rect">
            <a:avLst/>
          </a:prstGeom>
          <a:effectLst/>
        </p:spPr>
      </p:pic>
      <p:sp>
        <p:nvSpPr>
          <p:cNvPr id="9" name="Textfeld 8">
            <a:extLst>
              <a:ext uri="{FF2B5EF4-FFF2-40B4-BE49-F238E27FC236}">
                <a16:creationId xmlns:a16="http://schemas.microsoft.com/office/drawing/2014/main" id="{B16843A9-C4BE-4137-B2FB-C9CBE0FA4D79}"/>
              </a:ext>
            </a:extLst>
          </p:cNvPr>
          <p:cNvSpPr txBox="1"/>
          <p:nvPr userDrawn="1"/>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Frage</a:t>
            </a:r>
          </a:p>
        </p:txBody>
      </p:sp>
    </p:spTree>
    <p:extLst>
      <p:ext uri="{BB962C8B-B14F-4D97-AF65-F5344CB8AC3E}">
        <p14:creationId xmlns:p14="http://schemas.microsoft.com/office/powerpoint/2010/main" val="4056333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twort">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A4232DE7-F035-4138-9654-57395572804A}"/>
              </a:ext>
            </a:extLst>
          </p:cNvPr>
          <p:cNvSpPr>
            <a:spLocks noGrp="1"/>
          </p:cNvSpPr>
          <p:nvPr>
            <p:ph type="body" sz="quarter" idx="13" hasCustomPrompt="1"/>
          </p:nvPr>
        </p:nvSpPr>
        <p:spPr>
          <a:xfrm>
            <a:off x="1700213" y="2282825"/>
            <a:ext cx="8791575" cy="2862263"/>
          </a:xfrm>
        </p:spPr>
        <p:txBody>
          <a:bodyPr anchor="ctr">
            <a:normAutofit/>
          </a:bodyPr>
          <a:lstStyle>
            <a:lvl1pPr marL="0" indent="0" algn="ctr">
              <a:buNone/>
              <a:defRPr sz="6000"/>
            </a:lvl1pPr>
          </a:lstStyle>
          <a:p>
            <a:pPr lvl="0"/>
            <a:r>
              <a:rPr lang="de-DE" sz="6000" dirty="0"/>
              <a:t>Antwort eingeben</a:t>
            </a:r>
            <a:endParaRPr lang="de-DE" dirty="0"/>
          </a:p>
        </p:txBody>
      </p:sp>
      <p:sp>
        <p:nvSpPr>
          <p:cNvPr id="2" name="Datumsplatzhalter 1">
            <a:extLst>
              <a:ext uri="{FF2B5EF4-FFF2-40B4-BE49-F238E27FC236}">
                <a16:creationId xmlns:a16="http://schemas.microsoft.com/office/drawing/2014/main" id="{56590712-B0B8-F24E-8EDD-4AA65ED76937}"/>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3" name="Fußzeilenplatzhalter 2">
            <a:extLst>
              <a:ext uri="{FF2B5EF4-FFF2-40B4-BE49-F238E27FC236}">
                <a16:creationId xmlns:a16="http://schemas.microsoft.com/office/drawing/2014/main" id="{728DFC01-26AC-7B4C-AAAA-16D0FFEF939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F03957-11BE-9542-AD3E-C715510957C4}"/>
              </a:ext>
            </a:extLst>
          </p:cNvPr>
          <p:cNvSpPr>
            <a:spLocks noGrp="1"/>
          </p:cNvSpPr>
          <p:nvPr>
            <p:ph type="sldNum" sz="quarter" idx="12"/>
          </p:nvPr>
        </p:nvSpPr>
        <p:spPr/>
        <p:txBody>
          <a:bodyPr/>
          <a:lstStyle/>
          <a:p>
            <a:fld id="{A830AD28-32C0-1242-85F6-116FC4A53972}" type="slidenum">
              <a:rPr lang="de-DE" smtClean="0"/>
              <a:t>‹Nr.›</a:t>
            </a:fld>
            <a:endParaRPr lang="de-DE"/>
          </a:p>
        </p:txBody>
      </p:sp>
      <p:pic>
        <p:nvPicPr>
          <p:cNvPr id="8" name="Grafik 7" descr="Ein Bild, das Tisch enthält.&#10;&#10;Automatisch generierte Beschreibung">
            <a:extLst>
              <a:ext uri="{FF2B5EF4-FFF2-40B4-BE49-F238E27FC236}">
                <a16:creationId xmlns:a16="http://schemas.microsoft.com/office/drawing/2014/main" id="{1720121E-9D7E-4F25-B799-457BC5DF3449}"/>
              </a:ext>
            </a:extLst>
          </p:cNvPr>
          <p:cNvPicPr>
            <a:picLocks noChangeAspect="1"/>
          </p:cNvPicPr>
          <p:nvPr userDrawn="1"/>
        </p:nvPicPr>
        <p:blipFill>
          <a:blip r:embed="rId2"/>
          <a:stretch>
            <a:fillRect/>
          </a:stretch>
        </p:blipFill>
        <p:spPr>
          <a:xfrm rot="337190">
            <a:off x="8740914" y="419778"/>
            <a:ext cx="2781880" cy="1471547"/>
          </a:xfrm>
          <a:prstGeom prst="rect">
            <a:avLst/>
          </a:prstGeom>
          <a:effectLst/>
        </p:spPr>
      </p:pic>
      <p:sp>
        <p:nvSpPr>
          <p:cNvPr id="9" name="Textfeld 8">
            <a:extLst>
              <a:ext uri="{FF2B5EF4-FFF2-40B4-BE49-F238E27FC236}">
                <a16:creationId xmlns:a16="http://schemas.microsoft.com/office/drawing/2014/main" id="{B16843A9-C4BE-4137-B2FB-C9CBE0FA4D79}"/>
              </a:ext>
            </a:extLst>
          </p:cNvPr>
          <p:cNvSpPr txBox="1"/>
          <p:nvPr userDrawn="1"/>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Tree>
    <p:extLst>
      <p:ext uri="{BB962C8B-B14F-4D97-AF65-F5344CB8AC3E}">
        <p14:creationId xmlns:p14="http://schemas.microsoft.com/office/powerpoint/2010/main" val="1397475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6590712-B0B8-F24E-8EDD-4AA65ED76937}"/>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3" name="Fußzeilenplatzhalter 2">
            <a:extLst>
              <a:ext uri="{FF2B5EF4-FFF2-40B4-BE49-F238E27FC236}">
                <a16:creationId xmlns:a16="http://schemas.microsoft.com/office/drawing/2014/main" id="{728DFC01-26AC-7B4C-AAAA-16D0FFEF939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F03957-11BE-9542-AD3E-C715510957C4}"/>
              </a:ext>
            </a:extLst>
          </p:cNvPr>
          <p:cNvSpPr>
            <a:spLocks noGrp="1"/>
          </p:cNvSpPr>
          <p:nvPr>
            <p:ph type="sldNum" sz="quarter" idx="12"/>
          </p:nvPr>
        </p:nvSpPr>
        <p:spPr/>
        <p:txBody>
          <a:bodyPr/>
          <a:lstStyle/>
          <a:p>
            <a:fld id="{A830AD28-32C0-1242-85F6-116FC4A53972}" type="slidenum">
              <a:rPr lang="de-DE" smtClean="0"/>
              <a:t>‹Nr.›</a:t>
            </a:fld>
            <a:endParaRPr lang="de-DE"/>
          </a:p>
        </p:txBody>
      </p:sp>
    </p:spTree>
    <p:extLst>
      <p:ext uri="{BB962C8B-B14F-4D97-AF65-F5344CB8AC3E}">
        <p14:creationId xmlns:p14="http://schemas.microsoft.com/office/powerpoint/2010/main" val="3377807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rage wo liegt das">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6590712-B0B8-F24E-8EDD-4AA65ED76937}"/>
              </a:ext>
            </a:extLst>
          </p:cNvPr>
          <p:cNvSpPr>
            <a:spLocks noGrp="1"/>
          </p:cNvSpPr>
          <p:nvPr>
            <p:ph type="dt" sz="half" idx="10"/>
          </p:nvPr>
        </p:nvSpPr>
        <p:spPr/>
        <p:txBody>
          <a:bodyPr/>
          <a:lstStyle/>
          <a:p>
            <a:fld id="{66850195-6BFE-BC4F-9217-AF72E8347981}" type="datetimeFigureOut">
              <a:rPr lang="de-DE" smtClean="0"/>
              <a:t>04.06.2020</a:t>
            </a:fld>
            <a:endParaRPr lang="de-DE"/>
          </a:p>
        </p:txBody>
      </p:sp>
      <p:sp>
        <p:nvSpPr>
          <p:cNvPr id="3" name="Fußzeilenplatzhalter 2">
            <a:extLst>
              <a:ext uri="{FF2B5EF4-FFF2-40B4-BE49-F238E27FC236}">
                <a16:creationId xmlns:a16="http://schemas.microsoft.com/office/drawing/2014/main" id="{728DFC01-26AC-7B4C-AAAA-16D0FFEF9397}"/>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F03957-11BE-9542-AD3E-C715510957C4}"/>
              </a:ext>
            </a:extLst>
          </p:cNvPr>
          <p:cNvSpPr>
            <a:spLocks noGrp="1"/>
          </p:cNvSpPr>
          <p:nvPr>
            <p:ph type="sldNum" sz="quarter" idx="12"/>
          </p:nvPr>
        </p:nvSpPr>
        <p:spPr/>
        <p:txBody>
          <a:bodyPr/>
          <a:lstStyle/>
          <a:p>
            <a:fld id="{A830AD28-32C0-1242-85F6-116FC4A53972}" type="slidenum">
              <a:rPr lang="de-DE" smtClean="0"/>
              <a:t>‹Nr.›</a:t>
            </a:fld>
            <a:endParaRPr lang="de-DE"/>
          </a:p>
        </p:txBody>
      </p:sp>
      <p:sp>
        <p:nvSpPr>
          <p:cNvPr id="5" name="Textplatzhalter 11">
            <a:extLst>
              <a:ext uri="{FF2B5EF4-FFF2-40B4-BE49-F238E27FC236}">
                <a16:creationId xmlns:a16="http://schemas.microsoft.com/office/drawing/2014/main" id="{C96753FE-ECB4-4C25-A405-C7163ADDFEA8}"/>
              </a:ext>
            </a:extLst>
          </p:cNvPr>
          <p:cNvSpPr>
            <a:spLocks noGrp="1"/>
          </p:cNvSpPr>
          <p:nvPr>
            <p:ph type="body" sz="quarter" idx="14" hasCustomPrompt="1"/>
          </p:nvPr>
        </p:nvSpPr>
        <p:spPr>
          <a:xfrm>
            <a:off x="8533241" y="2322513"/>
            <a:ext cx="3197225" cy="1106487"/>
          </a:xfrm>
        </p:spPr>
        <p:txBody>
          <a:bodyPr anchor="ctr">
            <a:noAutofit/>
          </a:bodyPr>
          <a:lstStyle>
            <a:lvl1pPr marL="0" indent="0" algn="ctr">
              <a:buNone/>
              <a:defRPr sz="6600"/>
            </a:lvl1pPr>
          </a:lstStyle>
          <a:p>
            <a:pPr lvl="0"/>
            <a:r>
              <a:rPr lang="de-DE" dirty="0"/>
              <a:t>Frage eingeben</a:t>
            </a:r>
          </a:p>
        </p:txBody>
      </p:sp>
    </p:spTree>
    <p:extLst>
      <p:ext uri="{BB962C8B-B14F-4D97-AF65-F5344CB8AC3E}">
        <p14:creationId xmlns:p14="http://schemas.microsoft.com/office/powerpoint/2010/main" val="383845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fik 8" descr="Ein Bild, das Monitor, Fernsehen, Computer, Bildschirm enthält.&#10;&#10;Automatisch generierte Beschreibung">
            <a:extLst>
              <a:ext uri="{FF2B5EF4-FFF2-40B4-BE49-F238E27FC236}">
                <a16:creationId xmlns:a16="http://schemas.microsoft.com/office/drawing/2014/main" id="{88EDEDB1-23E9-42A8-A77F-98D74EC11BEF}"/>
              </a:ext>
            </a:extLst>
          </p:cNvPr>
          <p:cNvPicPr>
            <a:picLocks noChangeAspect="1"/>
          </p:cNvPicPr>
          <p:nvPr userDrawn="1"/>
        </p:nvPicPr>
        <p:blipFill>
          <a:blip r:embed="rId16"/>
          <a:stretch>
            <a:fillRect/>
          </a:stretch>
        </p:blipFill>
        <p:spPr>
          <a:xfrm>
            <a:off x="0" y="0"/>
            <a:ext cx="12192000" cy="6858000"/>
          </a:xfrm>
          <a:prstGeom prst="rect">
            <a:avLst/>
          </a:prstGeom>
        </p:spPr>
      </p:pic>
      <p:sp>
        <p:nvSpPr>
          <p:cNvPr id="2" name="Titelplatzhalter 1">
            <a:extLst>
              <a:ext uri="{FF2B5EF4-FFF2-40B4-BE49-F238E27FC236}">
                <a16:creationId xmlns:a16="http://schemas.microsoft.com/office/drawing/2014/main" id="{91BE996D-61E9-0442-9818-8BC63ED990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E3022B0E-B232-634C-8986-B1E791AAA51C}"/>
              </a:ext>
            </a:extLst>
          </p:cNvPr>
          <p:cNvSpPr>
            <a:spLocks noGrp="1"/>
          </p:cNvSpPr>
          <p:nvPr>
            <p:ph type="body" idx="1"/>
          </p:nvPr>
        </p:nvSpPr>
        <p:spPr>
          <a:xfrm>
            <a:off x="838200" y="1825625"/>
            <a:ext cx="10515600" cy="4091699"/>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993E57AE-B09A-B044-8503-BA9BEC2ED1D7}"/>
              </a:ext>
            </a:extLst>
          </p:cNvPr>
          <p:cNvSpPr>
            <a:spLocks noGrp="1"/>
          </p:cNvSpPr>
          <p:nvPr>
            <p:ph type="dt" sz="half" idx="2"/>
          </p:nvPr>
        </p:nvSpPr>
        <p:spPr>
          <a:xfrm>
            <a:off x="11353800" y="-67469"/>
            <a:ext cx="88549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850195-6BFE-BC4F-9217-AF72E8347981}" type="datetimeFigureOut">
              <a:rPr lang="de-DE" smtClean="0"/>
              <a:t>04.06.2020</a:t>
            </a:fld>
            <a:endParaRPr lang="de-DE" dirty="0"/>
          </a:p>
        </p:txBody>
      </p:sp>
      <p:sp>
        <p:nvSpPr>
          <p:cNvPr id="5" name="Fußzeilenplatzhalter 4">
            <a:extLst>
              <a:ext uri="{FF2B5EF4-FFF2-40B4-BE49-F238E27FC236}">
                <a16:creationId xmlns:a16="http://schemas.microsoft.com/office/drawing/2014/main" id="{AED20B86-E392-7740-84E7-65DB67DDAC0C}"/>
              </a:ext>
            </a:extLst>
          </p:cNvPr>
          <p:cNvSpPr>
            <a:spLocks noGrp="1"/>
          </p:cNvSpPr>
          <p:nvPr>
            <p:ph type="ftr" sz="quarter" idx="3"/>
          </p:nvPr>
        </p:nvSpPr>
        <p:spPr>
          <a:xfrm>
            <a:off x="3166242" y="6060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Foliennummernplatzhalter 5">
            <a:extLst>
              <a:ext uri="{FF2B5EF4-FFF2-40B4-BE49-F238E27FC236}">
                <a16:creationId xmlns:a16="http://schemas.microsoft.com/office/drawing/2014/main" id="{6595A3E6-9425-404B-B4AB-E860CA608D51}"/>
              </a:ext>
            </a:extLst>
          </p:cNvPr>
          <p:cNvSpPr>
            <a:spLocks noGrp="1"/>
          </p:cNvSpPr>
          <p:nvPr>
            <p:ph type="sldNum" sz="quarter" idx="4"/>
          </p:nvPr>
        </p:nvSpPr>
        <p:spPr>
          <a:xfrm>
            <a:off x="7903778" y="6060363"/>
            <a:ext cx="13847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0AD28-32C0-1242-85F6-116FC4A53972}" type="slidenum">
              <a:rPr lang="de-DE" smtClean="0"/>
              <a:t>‹Nr.›</a:t>
            </a:fld>
            <a:endParaRPr lang="de-DE"/>
          </a:p>
        </p:txBody>
      </p:sp>
    </p:spTree>
    <p:extLst>
      <p:ext uri="{BB962C8B-B14F-4D97-AF65-F5344CB8AC3E}">
        <p14:creationId xmlns:p14="http://schemas.microsoft.com/office/powerpoint/2010/main" val="382499244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1" r:id="rId4"/>
    <p:sldLayoutId id="2147483662" r:id="rId5"/>
    <p:sldLayoutId id="2147483664" r:id="rId6"/>
    <p:sldLayoutId id="2147483665" r:id="rId7"/>
    <p:sldLayoutId id="2147483655" r:id="rId8"/>
    <p:sldLayoutId id="2147483668" r:id="rId9"/>
    <p:sldLayoutId id="2147483669" r:id="rId10"/>
    <p:sldLayoutId id="2147483666" r:id="rId11"/>
    <p:sldLayoutId id="2147483667" r:id="rId12"/>
    <p:sldLayoutId id="2147483660" r:id="rId13"/>
    <p:sldLayoutId id="2147483670" r:id="rId14"/>
  </p:sldLayoutIdLst>
  <p:txStyles>
    <p:titleStyle>
      <a:lvl1pPr algn="l" defTabSz="914400" rtl="0" eaLnBrk="1" latinLnBrk="0" hangingPunct="1">
        <a:lnSpc>
          <a:spcPct val="90000"/>
        </a:lnSpc>
        <a:spcBef>
          <a:spcPct val="0"/>
        </a:spcBef>
        <a:buNone/>
        <a:defRPr sz="4400" kern="1200">
          <a:solidFill>
            <a:srgbClr val="97CDB5"/>
          </a:solidFill>
          <a:latin typeface="Pinto NO_01"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7CDB5"/>
          </a:solidFill>
          <a:latin typeface="Pinto NO_01"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7CDB5"/>
          </a:solidFill>
          <a:latin typeface="Pinto NO_01"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7CDB5"/>
          </a:solidFill>
          <a:latin typeface="Pinto NO_01"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7CDB5"/>
          </a:solidFill>
          <a:latin typeface="Pinto NO_01"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7CDB5"/>
          </a:solidFill>
          <a:latin typeface="Pinto NO_01"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15A35CC7-79FF-4348-8640-64FC10560EB7}"/>
              </a:ext>
            </a:extLst>
          </p:cNvPr>
          <p:cNvSpPr/>
          <p:nvPr/>
        </p:nvSpPr>
        <p:spPr>
          <a:xfrm>
            <a:off x="789354" y="1573556"/>
            <a:ext cx="7823201" cy="3710888"/>
          </a:xfrm>
          <a:prstGeom prst="rect">
            <a:avLst/>
          </a:prstGeom>
        </p:spPr>
        <p:txBody>
          <a:bodyPr wrap="square">
            <a:spAutoFit/>
          </a:bodyPr>
          <a:lstStyle/>
          <a:p>
            <a:pPr algn="just">
              <a:lnSpc>
                <a:spcPct val="107000"/>
              </a:lnSpc>
              <a:spcAft>
                <a:spcPts val="800"/>
              </a:spcAft>
            </a:pPr>
            <a:r>
              <a:rPr lang="de-DE" sz="1600" b="1" dirty="0">
                <a:latin typeface="Calibri" panose="020F0502020204030204" pitchFamily="34" charset="0"/>
                <a:ea typeface="Calibri" panose="020F0502020204030204" pitchFamily="34" charset="0"/>
                <a:cs typeface="Arial" panose="020B0604020202020204" pitchFamily="34" charset="0"/>
              </a:rPr>
              <a:t>Allgemeine Informationen zum Quiz</a:t>
            </a:r>
            <a:endParaRPr lang="de-DE" sz="16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de-DE" sz="1600" dirty="0">
                <a:latin typeface="Calibri" panose="020F0502020204030204" pitchFamily="34" charset="0"/>
                <a:ea typeface="Calibri" panose="020F0502020204030204" pitchFamily="34" charset="0"/>
                <a:cs typeface="Arial" panose="020B0604020202020204" pitchFamily="34" charset="0"/>
              </a:rPr>
              <a:t>Willkommen beim Quiz von „Ferienfreizeit im Eimer.“ Damit Ihr das Quiz mit Eurer Gruppe ohne Probleme durchführen könnt, haben wir im Vorfeld ein paar Informationen für Euch. </a:t>
            </a:r>
          </a:p>
          <a:p>
            <a:pPr marL="342900" lvl="0" indent="-342900" algn="just">
              <a:lnSpc>
                <a:spcPct val="107000"/>
              </a:lnSpc>
              <a:spcAft>
                <a:spcPts val="0"/>
              </a:spcAft>
              <a:buFont typeface="+mj-lt"/>
              <a:buAutoNum type="arabicPeriod"/>
            </a:pPr>
            <a:r>
              <a:rPr lang="de-DE" sz="1600" dirty="0">
                <a:latin typeface="Calibri" panose="020F0502020204030204" pitchFamily="34" charset="0"/>
                <a:ea typeface="Calibri" panose="020F0502020204030204" pitchFamily="34" charset="0"/>
                <a:cs typeface="Arial" panose="020B0604020202020204" pitchFamily="34" charset="0"/>
              </a:rPr>
              <a:t>Ihr könnt, dürft und sollt das Quiz so verändern, dass es zu Eurer Ferienfreizeit passt!</a:t>
            </a:r>
          </a:p>
          <a:p>
            <a:pPr marL="342900" lvl="0" indent="-342900" algn="just">
              <a:lnSpc>
                <a:spcPct val="107000"/>
              </a:lnSpc>
              <a:spcAft>
                <a:spcPts val="0"/>
              </a:spcAft>
              <a:buFont typeface="+mj-lt"/>
              <a:buAutoNum type="arabicPeriod"/>
            </a:pPr>
            <a:r>
              <a:rPr lang="de-DE" sz="1600" dirty="0">
                <a:latin typeface="Calibri" panose="020F0502020204030204" pitchFamily="34" charset="0"/>
                <a:ea typeface="Calibri" panose="020F0502020204030204" pitchFamily="34" charset="0"/>
                <a:cs typeface="Arial" panose="020B0604020202020204" pitchFamily="34" charset="0"/>
              </a:rPr>
              <a:t>In diesem </a:t>
            </a:r>
            <a:r>
              <a:rPr lang="de-DE" sz="1600" dirty="0" err="1">
                <a:latin typeface="Calibri" panose="020F0502020204030204" pitchFamily="34" charset="0"/>
                <a:ea typeface="Calibri" panose="020F0502020204030204" pitchFamily="34" charset="0"/>
                <a:cs typeface="Arial" panose="020B0604020202020204" pitchFamily="34" charset="0"/>
              </a:rPr>
              <a:t>Powerpointdokument</a:t>
            </a:r>
            <a:r>
              <a:rPr lang="de-DE" sz="1600" dirty="0">
                <a:latin typeface="Calibri" panose="020F0502020204030204" pitchFamily="34" charset="0"/>
                <a:ea typeface="Calibri" panose="020F0502020204030204" pitchFamily="34" charset="0"/>
                <a:cs typeface="Arial" panose="020B0604020202020204" pitchFamily="34" charset="0"/>
              </a:rPr>
              <a:t> seht Ihr immer wieder rote Seiten/Folien, diese Seiten oder Folien sollen Euch ähnlich wie diese hier zur Orientierung dienen und wir empfehlen sie vor Spielbeginn einfach aus der Präsentation zu löschen.  </a:t>
            </a:r>
          </a:p>
          <a:p>
            <a:pPr marL="342900" lvl="0" indent="-342900" algn="just">
              <a:lnSpc>
                <a:spcPct val="107000"/>
              </a:lnSpc>
              <a:spcAft>
                <a:spcPts val="0"/>
              </a:spcAft>
              <a:buFont typeface="+mj-lt"/>
              <a:buAutoNum type="arabicPeriod"/>
            </a:pPr>
            <a:r>
              <a:rPr lang="de-DE" sz="1600" dirty="0">
                <a:latin typeface="Calibri" panose="020F0502020204030204" pitchFamily="34" charset="0"/>
                <a:ea typeface="Calibri" panose="020F0502020204030204" pitchFamily="34" charset="0"/>
                <a:cs typeface="Arial" panose="020B0604020202020204" pitchFamily="34" charset="0"/>
              </a:rPr>
              <a:t>Einzelne Elemente und Folien, die links in der Ansicht abgebildet sind, lassen sich nach dem Markieren durch einen Klick mit der „Entfernentaste“ löschen. </a:t>
            </a:r>
          </a:p>
          <a:p>
            <a:pPr marL="342900" lvl="0" indent="-342900" algn="just">
              <a:lnSpc>
                <a:spcPct val="107000"/>
              </a:lnSpc>
              <a:spcAft>
                <a:spcPts val="0"/>
              </a:spcAft>
              <a:buFont typeface="+mj-lt"/>
              <a:buAutoNum type="arabicPeriod"/>
            </a:pPr>
            <a:r>
              <a:rPr lang="de-DE" sz="1600" dirty="0">
                <a:latin typeface="Calibri" panose="020F0502020204030204" pitchFamily="34" charset="0"/>
                <a:ea typeface="Calibri" panose="020F0502020204030204" pitchFamily="34" charset="0"/>
                <a:cs typeface="Arial" panose="020B0604020202020204" pitchFamily="34" charset="0"/>
              </a:rPr>
              <a:t>Einzelne Elemente und Folien lassen sich einfach mit Rechtsklick und „Kopieren“ duplizieren, bei einem weiteren Rechtsklick auf eine freie Fläche lässt sich das kopierte Element in verschiedenen „Einfügeoptionen“ einfügen.</a:t>
            </a:r>
          </a:p>
          <a:p>
            <a:pPr marL="342900" lvl="0" indent="-342900" algn="just">
              <a:lnSpc>
                <a:spcPct val="107000"/>
              </a:lnSpc>
              <a:spcAft>
                <a:spcPts val="800"/>
              </a:spcAft>
              <a:buFont typeface="+mj-lt"/>
              <a:buAutoNum type="arabicPeriod"/>
            </a:pPr>
            <a:r>
              <a:rPr lang="de-DE" sz="1600" dirty="0">
                <a:latin typeface="Calibri" panose="020F0502020204030204" pitchFamily="34" charset="0"/>
                <a:ea typeface="Calibri" panose="020F0502020204030204" pitchFamily="34" charset="0"/>
                <a:cs typeface="Arial" panose="020B0604020202020204" pitchFamily="34" charset="0"/>
              </a:rPr>
              <a:t>Für die jeweiligen Kategorien gibt es bereits erstellte Vorlagen für Eure eigenen Fragen. </a:t>
            </a:r>
          </a:p>
        </p:txBody>
      </p:sp>
    </p:spTree>
    <p:extLst>
      <p:ext uri="{BB962C8B-B14F-4D97-AF65-F5344CB8AC3E}">
        <p14:creationId xmlns:p14="http://schemas.microsoft.com/office/powerpoint/2010/main" val="1980324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Licht, sitzend, dunkel enthält.&#10;&#10;Automatisch generierte Beschreibung">
            <a:extLst>
              <a:ext uri="{FF2B5EF4-FFF2-40B4-BE49-F238E27FC236}">
                <a16:creationId xmlns:a16="http://schemas.microsoft.com/office/drawing/2014/main" id="{41811931-5B49-4722-B03F-20D691A65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2" y="458853"/>
            <a:ext cx="6174606" cy="6174606"/>
          </a:xfrm>
          <a:prstGeom prst="rect">
            <a:avLst/>
          </a:prstGeom>
          <a:effectLst>
            <a:outerShdw blurRad="50800" dist="38100" dir="2700000" algn="tl" rotWithShape="0">
              <a:prstClr val="black">
                <a:alpha val="40000"/>
              </a:prstClr>
            </a:outerShdw>
          </a:effectLst>
        </p:spPr>
      </p:pic>
      <p:pic>
        <p:nvPicPr>
          <p:cNvPr id="5" name="Grafik 4" descr="Ein Bild, das Tisch enthält.&#10;&#10;Automatisch generierte Beschreibung">
            <a:extLst>
              <a:ext uri="{FF2B5EF4-FFF2-40B4-BE49-F238E27FC236}">
                <a16:creationId xmlns:a16="http://schemas.microsoft.com/office/drawing/2014/main" id="{3ACD2504-7953-4A5B-B8ED-1B0AA17E4D48}"/>
              </a:ext>
            </a:extLst>
          </p:cNvPr>
          <p:cNvPicPr>
            <a:picLocks noChangeAspect="1"/>
          </p:cNvPicPr>
          <p:nvPr/>
        </p:nvPicPr>
        <p:blipFill>
          <a:blip r:embed="rId3"/>
          <a:stretch>
            <a:fillRect/>
          </a:stretch>
        </p:blipFill>
        <p:spPr>
          <a:xfrm>
            <a:off x="7975006" y="419778"/>
            <a:ext cx="2781880" cy="1471547"/>
          </a:xfrm>
          <a:prstGeom prst="rect">
            <a:avLst/>
          </a:prstGeom>
          <a:effectLst/>
        </p:spPr>
      </p:pic>
      <p:sp>
        <p:nvSpPr>
          <p:cNvPr id="4" name="Textfeld 3">
            <a:extLst>
              <a:ext uri="{FF2B5EF4-FFF2-40B4-BE49-F238E27FC236}">
                <a16:creationId xmlns:a16="http://schemas.microsoft.com/office/drawing/2014/main" id="{4867E999-EB26-4472-BE04-174205FE7848}"/>
              </a:ext>
            </a:extLst>
          </p:cNvPr>
          <p:cNvSpPr txBox="1"/>
          <p:nvPr/>
        </p:nvSpPr>
        <p:spPr>
          <a:xfrm>
            <a:off x="8105290"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
        <p:nvSpPr>
          <p:cNvPr id="9" name="Textfeld 8">
            <a:extLst>
              <a:ext uri="{FF2B5EF4-FFF2-40B4-BE49-F238E27FC236}">
                <a16:creationId xmlns:a16="http://schemas.microsoft.com/office/drawing/2014/main" id="{2AF61AFB-C2CC-46B2-BBDA-0435A0BB407E}"/>
              </a:ext>
            </a:extLst>
          </p:cNvPr>
          <p:cNvSpPr txBox="1"/>
          <p:nvPr/>
        </p:nvSpPr>
        <p:spPr>
          <a:xfrm>
            <a:off x="7620000" y="2448785"/>
            <a:ext cx="3612140" cy="1107996"/>
          </a:xfrm>
          <a:prstGeom prst="rect">
            <a:avLst/>
          </a:prstGeom>
          <a:noFill/>
          <a:effectLst/>
        </p:spPr>
        <p:txBody>
          <a:bodyPr wrap="square" rtlCol="0">
            <a:spAutoFit/>
          </a:bodyPr>
          <a:lstStyle/>
          <a:p>
            <a:pPr algn="ctr"/>
            <a:r>
              <a:rPr lang="de-DE" sz="6600" dirty="0">
                <a:solidFill>
                  <a:srgbClr val="97CDB5"/>
                </a:solidFill>
                <a:latin typeface="Pinto NO_01" panose="020B0604020202020204" charset="0"/>
              </a:rPr>
              <a:t>H5-München</a:t>
            </a:r>
          </a:p>
        </p:txBody>
      </p:sp>
      <p:graphicFrame>
        <p:nvGraphicFramePr>
          <p:cNvPr id="3" name="Tabelle 2">
            <a:extLst>
              <a:ext uri="{FF2B5EF4-FFF2-40B4-BE49-F238E27FC236}">
                <a16:creationId xmlns:a16="http://schemas.microsoft.com/office/drawing/2014/main" id="{855018E1-2C74-42AB-8DB5-C579009FAEF2}"/>
              </a:ext>
            </a:extLst>
          </p:cNvPr>
          <p:cNvGraphicFramePr>
            <a:graphicFrameLocks noGrp="1"/>
          </p:cNvGraphicFramePr>
          <p:nvPr/>
        </p:nvGraphicFramePr>
        <p:xfrm>
          <a:off x="1800400" y="419778"/>
          <a:ext cx="4899766" cy="6018444"/>
        </p:xfrm>
        <a:graphic>
          <a:graphicData uri="http://schemas.openxmlformats.org/drawingml/2006/table">
            <a:tbl>
              <a:tblPr firstRow="1" bandRow="1">
                <a:tableStyleId>{5940675A-B579-460E-94D1-54222C63F5DA}</a:tableStyleId>
              </a:tblPr>
              <a:tblGrid>
                <a:gridCol w="363014">
                  <a:extLst>
                    <a:ext uri="{9D8B030D-6E8A-4147-A177-3AD203B41FA5}">
                      <a16:colId xmlns:a16="http://schemas.microsoft.com/office/drawing/2014/main" val="2902295538"/>
                    </a:ext>
                  </a:extLst>
                </a:gridCol>
                <a:gridCol w="567094">
                  <a:extLst>
                    <a:ext uri="{9D8B030D-6E8A-4147-A177-3AD203B41FA5}">
                      <a16:colId xmlns:a16="http://schemas.microsoft.com/office/drawing/2014/main" val="307126448"/>
                    </a:ext>
                  </a:extLst>
                </a:gridCol>
                <a:gridCol w="567094">
                  <a:extLst>
                    <a:ext uri="{9D8B030D-6E8A-4147-A177-3AD203B41FA5}">
                      <a16:colId xmlns:a16="http://schemas.microsoft.com/office/drawing/2014/main" val="1279984716"/>
                    </a:ext>
                  </a:extLst>
                </a:gridCol>
                <a:gridCol w="567094">
                  <a:extLst>
                    <a:ext uri="{9D8B030D-6E8A-4147-A177-3AD203B41FA5}">
                      <a16:colId xmlns:a16="http://schemas.microsoft.com/office/drawing/2014/main" val="1201355973"/>
                    </a:ext>
                  </a:extLst>
                </a:gridCol>
                <a:gridCol w="567094">
                  <a:extLst>
                    <a:ext uri="{9D8B030D-6E8A-4147-A177-3AD203B41FA5}">
                      <a16:colId xmlns:a16="http://schemas.microsoft.com/office/drawing/2014/main" val="2114991817"/>
                    </a:ext>
                  </a:extLst>
                </a:gridCol>
                <a:gridCol w="567094">
                  <a:extLst>
                    <a:ext uri="{9D8B030D-6E8A-4147-A177-3AD203B41FA5}">
                      <a16:colId xmlns:a16="http://schemas.microsoft.com/office/drawing/2014/main" val="3263187025"/>
                    </a:ext>
                  </a:extLst>
                </a:gridCol>
                <a:gridCol w="567094">
                  <a:extLst>
                    <a:ext uri="{9D8B030D-6E8A-4147-A177-3AD203B41FA5}">
                      <a16:colId xmlns:a16="http://schemas.microsoft.com/office/drawing/2014/main" val="1451761248"/>
                    </a:ext>
                  </a:extLst>
                </a:gridCol>
                <a:gridCol w="567094">
                  <a:extLst>
                    <a:ext uri="{9D8B030D-6E8A-4147-A177-3AD203B41FA5}">
                      <a16:colId xmlns:a16="http://schemas.microsoft.com/office/drawing/2014/main" val="2396644670"/>
                    </a:ext>
                  </a:extLst>
                </a:gridCol>
                <a:gridCol w="567094">
                  <a:extLst>
                    <a:ext uri="{9D8B030D-6E8A-4147-A177-3AD203B41FA5}">
                      <a16:colId xmlns:a16="http://schemas.microsoft.com/office/drawing/2014/main" val="2369206798"/>
                    </a:ext>
                  </a:extLst>
                </a:gridCol>
              </a:tblGrid>
              <a:tr h="351999">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r>
                        <a:rPr lang="de-DE" b="1" dirty="0">
                          <a:solidFill>
                            <a:srgbClr val="97CDB5"/>
                          </a:solidFill>
                          <a:latin typeface="Pinto NO_01" panose="020B0604020202020204" charset="0"/>
                        </a:rPr>
                        <a:t>1</a:t>
                      </a:r>
                    </a:p>
                  </a:txBody>
                  <a:tcPr anchor="ctr">
                    <a:noFill/>
                  </a:tcPr>
                </a:tc>
                <a:tc>
                  <a:txBody>
                    <a:bodyPr/>
                    <a:lstStyle/>
                    <a:p>
                      <a:pPr algn="ctr"/>
                      <a:r>
                        <a:rPr lang="de-DE" b="1" dirty="0">
                          <a:solidFill>
                            <a:srgbClr val="97CDB5"/>
                          </a:solidFill>
                          <a:latin typeface="Pinto NO_01" panose="020B0604020202020204" charset="0"/>
                        </a:rPr>
                        <a:t>2</a:t>
                      </a:r>
                    </a:p>
                  </a:txBody>
                  <a:tcPr anchor="ctr">
                    <a:noFill/>
                  </a:tcPr>
                </a:tc>
                <a:tc>
                  <a:txBody>
                    <a:bodyPr/>
                    <a:lstStyle/>
                    <a:p>
                      <a:pPr algn="ctr"/>
                      <a:r>
                        <a:rPr lang="de-DE" b="1" dirty="0">
                          <a:solidFill>
                            <a:srgbClr val="97CDB5"/>
                          </a:solidFill>
                          <a:latin typeface="Pinto NO_01" panose="020B0604020202020204" charset="0"/>
                        </a:rPr>
                        <a:t>3</a:t>
                      </a:r>
                    </a:p>
                  </a:txBody>
                  <a:tcPr anchor="ctr">
                    <a:noFill/>
                  </a:tcPr>
                </a:tc>
                <a:tc>
                  <a:txBody>
                    <a:bodyPr/>
                    <a:lstStyle/>
                    <a:p>
                      <a:pPr algn="ctr"/>
                      <a:r>
                        <a:rPr lang="de-DE" b="1" dirty="0">
                          <a:solidFill>
                            <a:srgbClr val="97CDB5"/>
                          </a:solidFill>
                          <a:latin typeface="Pinto NO_01" panose="020B0604020202020204" charset="0"/>
                        </a:rPr>
                        <a:t>4</a:t>
                      </a:r>
                    </a:p>
                  </a:txBody>
                  <a:tcPr anchor="ctr">
                    <a:noFill/>
                  </a:tcPr>
                </a:tc>
                <a:tc>
                  <a:txBody>
                    <a:bodyPr/>
                    <a:lstStyle/>
                    <a:p>
                      <a:pPr algn="ctr"/>
                      <a:r>
                        <a:rPr lang="de-DE" b="1" dirty="0">
                          <a:solidFill>
                            <a:srgbClr val="97CDB5"/>
                          </a:solidFill>
                          <a:latin typeface="Pinto NO_01" panose="020B0604020202020204" charset="0"/>
                        </a:rPr>
                        <a:t>5</a:t>
                      </a:r>
                    </a:p>
                  </a:txBody>
                  <a:tcPr anchor="ctr">
                    <a:noFill/>
                  </a:tcPr>
                </a:tc>
                <a:tc>
                  <a:txBody>
                    <a:bodyPr/>
                    <a:lstStyle/>
                    <a:p>
                      <a:pPr algn="ctr"/>
                      <a:r>
                        <a:rPr lang="de-DE" b="1" dirty="0">
                          <a:solidFill>
                            <a:srgbClr val="97CDB5"/>
                          </a:solidFill>
                          <a:latin typeface="Pinto NO_01" panose="020B0604020202020204" charset="0"/>
                        </a:rPr>
                        <a:t>6</a:t>
                      </a:r>
                    </a:p>
                  </a:txBody>
                  <a:tcPr anchor="ctr">
                    <a:noFill/>
                  </a:tcPr>
                </a:tc>
                <a:tc>
                  <a:txBody>
                    <a:bodyPr/>
                    <a:lstStyle/>
                    <a:p>
                      <a:pPr algn="ctr"/>
                      <a:r>
                        <a:rPr lang="de-DE" b="1" dirty="0">
                          <a:solidFill>
                            <a:srgbClr val="97CDB5"/>
                          </a:solidFill>
                          <a:latin typeface="Pinto NO_01" panose="020B0604020202020204" charset="0"/>
                        </a:rPr>
                        <a:t>7</a:t>
                      </a:r>
                    </a:p>
                  </a:txBody>
                  <a:tcPr anchor="ctr">
                    <a:noFill/>
                  </a:tcPr>
                </a:tc>
                <a:tc>
                  <a:txBody>
                    <a:bodyPr/>
                    <a:lstStyle/>
                    <a:p>
                      <a:pPr algn="ctr"/>
                      <a:r>
                        <a:rPr lang="de-DE" b="1" dirty="0">
                          <a:solidFill>
                            <a:srgbClr val="97CDB5"/>
                          </a:solidFill>
                          <a:latin typeface="Pinto NO_01" panose="020B0604020202020204" charset="0"/>
                        </a:rPr>
                        <a:t>8</a:t>
                      </a:r>
                    </a:p>
                  </a:txBody>
                  <a:tcPr anchor="ctr">
                    <a:noFill/>
                  </a:tcPr>
                </a:tc>
                <a:extLst>
                  <a:ext uri="{0D108BD9-81ED-4DB2-BD59-A6C34878D82A}">
                    <a16:rowId xmlns:a16="http://schemas.microsoft.com/office/drawing/2014/main" val="4214527439"/>
                  </a:ext>
                </a:extLst>
              </a:tr>
              <a:tr h="628076">
                <a:tc>
                  <a:txBody>
                    <a:bodyPr/>
                    <a:lstStyle/>
                    <a:p>
                      <a:pPr algn="ctr"/>
                      <a:r>
                        <a:rPr lang="de-DE" b="1" dirty="0">
                          <a:solidFill>
                            <a:srgbClr val="97CDB5"/>
                          </a:solidFill>
                          <a:latin typeface="Pinto NO_01" panose="020B0604020202020204" charset="0"/>
                        </a:rPr>
                        <a:t>A</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8076">
                <a:tc>
                  <a:txBody>
                    <a:bodyPr/>
                    <a:lstStyle/>
                    <a:p>
                      <a:pPr algn="ctr"/>
                      <a:r>
                        <a:rPr lang="de-DE" b="1" dirty="0">
                          <a:solidFill>
                            <a:srgbClr val="97CDB5"/>
                          </a:solidFill>
                          <a:latin typeface="Pinto NO_01" panose="020B0604020202020204" charset="0"/>
                        </a:rPr>
                        <a:t>B</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8076">
                <a:tc>
                  <a:txBody>
                    <a:bodyPr/>
                    <a:lstStyle/>
                    <a:p>
                      <a:pPr algn="ctr"/>
                      <a:r>
                        <a:rPr lang="de-DE" b="1" dirty="0">
                          <a:solidFill>
                            <a:srgbClr val="97CDB5"/>
                          </a:solidFill>
                          <a:latin typeface="Pinto NO_01" panose="020B0604020202020204" charset="0"/>
                        </a:rPr>
                        <a:t>C</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8076">
                <a:tc>
                  <a:txBody>
                    <a:bodyPr/>
                    <a:lstStyle/>
                    <a:p>
                      <a:pPr algn="ctr"/>
                      <a:r>
                        <a:rPr lang="de-DE" b="1" dirty="0">
                          <a:solidFill>
                            <a:srgbClr val="97CDB5"/>
                          </a:solidFill>
                          <a:latin typeface="Pinto NO_01" panose="020B0604020202020204" charset="0"/>
                        </a:rPr>
                        <a:t>D</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8076">
                <a:tc>
                  <a:txBody>
                    <a:bodyPr/>
                    <a:lstStyle/>
                    <a:p>
                      <a:pPr algn="ctr"/>
                      <a:r>
                        <a:rPr lang="de-DE" b="1" dirty="0">
                          <a:solidFill>
                            <a:srgbClr val="97CDB5"/>
                          </a:solidFill>
                          <a:latin typeface="Pinto NO_01" panose="020B0604020202020204" charset="0"/>
                        </a:rPr>
                        <a:t>E</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8076">
                <a:tc>
                  <a:txBody>
                    <a:bodyPr/>
                    <a:lstStyle/>
                    <a:p>
                      <a:pPr algn="ctr"/>
                      <a:r>
                        <a:rPr lang="de-DE" b="1" dirty="0">
                          <a:solidFill>
                            <a:srgbClr val="97CDB5"/>
                          </a:solidFill>
                          <a:latin typeface="Pinto NO_01" panose="020B0604020202020204" charset="0"/>
                        </a:rPr>
                        <a:t>F</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8076">
                <a:tc>
                  <a:txBody>
                    <a:bodyPr/>
                    <a:lstStyle/>
                    <a:p>
                      <a:pPr algn="ctr"/>
                      <a:r>
                        <a:rPr lang="de-DE" b="1" dirty="0">
                          <a:solidFill>
                            <a:srgbClr val="97CDB5"/>
                          </a:solidFill>
                          <a:latin typeface="Pinto NO_01" panose="020B0604020202020204" charset="0"/>
                        </a:rPr>
                        <a:t>G</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8076">
                <a:tc>
                  <a:txBody>
                    <a:bodyPr/>
                    <a:lstStyle/>
                    <a:p>
                      <a:pPr algn="ctr"/>
                      <a:r>
                        <a:rPr lang="de-DE" b="1" dirty="0">
                          <a:solidFill>
                            <a:srgbClr val="97CDB5"/>
                          </a:solidFill>
                          <a:latin typeface="Pinto NO_01" panose="020B0604020202020204" charset="0"/>
                        </a:rPr>
                        <a:t>H</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8076">
                <a:tc>
                  <a:txBody>
                    <a:bodyPr/>
                    <a:lstStyle/>
                    <a:p>
                      <a:pPr algn="ctr"/>
                      <a:r>
                        <a:rPr lang="de-DE" b="1" dirty="0">
                          <a:solidFill>
                            <a:srgbClr val="97CDB5"/>
                          </a:solidFill>
                          <a:latin typeface="Pinto NO_01" panose="020B0604020202020204" charset="0"/>
                        </a:rPr>
                        <a:t>I</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pic>
        <p:nvPicPr>
          <p:cNvPr id="11" name="Grafik 10">
            <a:extLst>
              <a:ext uri="{FF2B5EF4-FFF2-40B4-BE49-F238E27FC236}">
                <a16:creationId xmlns:a16="http://schemas.microsoft.com/office/drawing/2014/main" id="{036FC3B2-4870-45A5-A6A9-6ABD69EEB79B}"/>
              </a:ext>
            </a:extLst>
          </p:cNvPr>
          <p:cNvPicPr>
            <a:picLocks noChangeAspect="1"/>
          </p:cNvPicPr>
          <p:nvPr/>
        </p:nvPicPr>
        <p:blipFill>
          <a:blip r:embed="rId4"/>
          <a:stretch>
            <a:fillRect/>
          </a:stretch>
        </p:blipFill>
        <p:spPr>
          <a:xfrm rot="11807075">
            <a:off x="2949283" y="4915877"/>
            <a:ext cx="2004013" cy="1003774"/>
          </a:xfrm>
          <a:prstGeom prst="rect">
            <a:avLst/>
          </a:prstGeom>
        </p:spPr>
      </p:pic>
    </p:spTree>
    <p:extLst>
      <p:ext uri="{BB962C8B-B14F-4D97-AF65-F5344CB8AC3E}">
        <p14:creationId xmlns:p14="http://schemas.microsoft.com/office/powerpoint/2010/main" val="3251184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Licht, sitzend, dunkel enthält.&#10;&#10;Automatisch generierte Beschreibung">
            <a:extLst>
              <a:ext uri="{FF2B5EF4-FFF2-40B4-BE49-F238E27FC236}">
                <a16:creationId xmlns:a16="http://schemas.microsoft.com/office/drawing/2014/main" id="{41811931-5B49-4722-B03F-20D691A65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2" y="458853"/>
            <a:ext cx="6174606" cy="6174606"/>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4867E999-EB26-4472-BE04-174205FE7848}"/>
              </a:ext>
            </a:extLst>
          </p:cNvPr>
          <p:cNvSpPr txBox="1"/>
          <p:nvPr/>
        </p:nvSpPr>
        <p:spPr>
          <a:xfrm>
            <a:off x="7026031" y="1318544"/>
            <a:ext cx="4689231" cy="2862322"/>
          </a:xfrm>
          <a:prstGeom prst="rect">
            <a:avLst/>
          </a:prstGeom>
          <a:noFill/>
        </p:spPr>
        <p:txBody>
          <a:bodyPr wrap="square" rtlCol="0">
            <a:spAutoFit/>
          </a:bodyPr>
          <a:lstStyle/>
          <a:p>
            <a:pPr algn="ctr"/>
            <a:r>
              <a:rPr lang="de-DE" sz="6000">
                <a:solidFill>
                  <a:srgbClr val="97CDB5"/>
                </a:solidFill>
                <a:latin typeface="Pinto NO_01" panose="020B0604020202020204" charset="0"/>
              </a:rPr>
              <a:t>Wo fand 2005 der Weltjugendtag statt? </a:t>
            </a:r>
            <a:endParaRPr lang="de-DE" sz="6000" dirty="0">
              <a:solidFill>
                <a:srgbClr val="97CDB5"/>
              </a:solidFill>
              <a:latin typeface="Pinto NO_01" panose="020B0604020202020204" charset="0"/>
            </a:endParaRPr>
          </a:p>
        </p:txBody>
      </p:sp>
      <p:graphicFrame>
        <p:nvGraphicFramePr>
          <p:cNvPr id="5" name="Tabelle 4">
            <a:extLst>
              <a:ext uri="{FF2B5EF4-FFF2-40B4-BE49-F238E27FC236}">
                <a16:creationId xmlns:a16="http://schemas.microsoft.com/office/drawing/2014/main" id="{B6E29B4A-BCCF-4FD3-A770-2EF8F06DEBE5}"/>
              </a:ext>
            </a:extLst>
          </p:cNvPr>
          <p:cNvGraphicFramePr>
            <a:graphicFrameLocks noGrp="1"/>
          </p:cNvGraphicFramePr>
          <p:nvPr>
            <p:extLst>
              <p:ext uri="{D42A27DB-BD31-4B8C-83A1-F6EECF244321}">
                <p14:modId xmlns:p14="http://schemas.microsoft.com/office/powerpoint/2010/main" val="1018498885"/>
              </p:ext>
            </p:extLst>
          </p:nvPr>
        </p:nvGraphicFramePr>
        <p:xfrm>
          <a:off x="1675354" y="458853"/>
          <a:ext cx="4899766" cy="6018444"/>
        </p:xfrm>
        <a:graphic>
          <a:graphicData uri="http://schemas.openxmlformats.org/drawingml/2006/table">
            <a:tbl>
              <a:tblPr firstRow="1" bandRow="1">
                <a:tableStyleId>{5940675A-B579-460E-94D1-54222C63F5DA}</a:tableStyleId>
              </a:tblPr>
              <a:tblGrid>
                <a:gridCol w="363014">
                  <a:extLst>
                    <a:ext uri="{9D8B030D-6E8A-4147-A177-3AD203B41FA5}">
                      <a16:colId xmlns:a16="http://schemas.microsoft.com/office/drawing/2014/main" val="2902295538"/>
                    </a:ext>
                  </a:extLst>
                </a:gridCol>
                <a:gridCol w="567094">
                  <a:extLst>
                    <a:ext uri="{9D8B030D-6E8A-4147-A177-3AD203B41FA5}">
                      <a16:colId xmlns:a16="http://schemas.microsoft.com/office/drawing/2014/main" val="307126448"/>
                    </a:ext>
                  </a:extLst>
                </a:gridCol>
                <a:gridCol w="567094">
                  <a:extLst>
                    <a:ext uri="{9D8B030D-6E8A-4147-A177-3AD203B41FA5}">
                      <a16:colId xmlns:a16="http://schemas.microsoft.com/office/drawing/2014/main" val="1279984716"/>
                    </a:ext>
                  </a:extLst>
                </a:gridCol>
                <a:gridCol w="567094">
                  <a:extLst>
                    <a:ext uri="{9D8B030D-6E8A-4147-A177-3AD203B41FA5}">
                      <a16:colId xmlns:a16="http://schemas.microsoft.com/office/drawing/2014/main" val="1201355973"/>
                    </a:ext>
                  </a:extLst>
                </a:gridCol>
                <a:gridCol w="567094">
                  <a:extLst>
                    <a:ext uri="{9D8B030D-6E8A-4147-A177-3AD203B41FA5}">
                      <a16:colId xmlns:a16="http://schemas.microsoft.com/office/drawing/2014/main" val="2114991817"/>
                    </a:ext>
                  </a:extLst>
                </a:gridCol>
                <a:gridCol w="567094">
                  <a:extLst>
                    <a:ext uri="{9D8B030D-6E8A-4147-A177-3AD203B41FA5}">
                      <a16:colId xmlns:a16="http://schemas.microsoft.com/office/drawing/2014/main" val="3263187025"/>
                    </a:ext>
                  </a:extLst>
                </a:gridCol>
                <a:gridCol w="567094">
                  <a:extLst>
                    <a:ext uri="{9D8B030D-6E8A-4147-A177-3AD203B41FA5}">
                      <a16:colId xmlns:a16="http://schemas.microsoft.com/office/drawing/2014/main" val="1451761248"/>
                    </a:ext>
                  </a:extLst>
                </a:gridCol>
                <a:gridCol w="567094">
                  <a:extLst>
                    <a:ext uri="{9D8B030D-6E8A-4147-A177-3AD203B41FA5}">
                      <a16:colId xmlns:a16="http://schemas.microsoft.com/office/drawing/2014/main" val="2396644670"/>
                    </a:ext>
                  </a:extLst>
                </a:gridCol>
                <a:gridCol w="567094">
                  <a:extLst>
                    <a:ext uri="{9D8B030D-6E8A-4147-A177-3AD203B41FA5}">
                      <a16:colId xmlns:a16="http://schemas.microsoft.com/office/drawing/2014/main" val="2369206798"/>
                    </a:ext>
                  </a:extLst>
                </a:gridCol>
              </a:tblGrid>
              <a:tr h="351999">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r>
                        <a:rPr lang="de-DE" b="1" dirty="0">
                          <a:solidFill>
                            <a:srgbClr val="97CDB5"/>
                          </a:solidFill>
                          <a:latin typeface="Pinto NO_01" panose="020B0604020202020204" charset="0"/>
                        </a:rPr>
                        <a:t>1</a:t>
                      </a:r>
                    </a:p>
                  </a:txBody>
                  <a:tcPr anchor="ctr">
                    <a:noFill/>
                  </a:tcPr>
                </a:tc>
                <a:tc>
                  <a:txBody>
                    <a:bodyPr/>
                    <a:lstStyle/>
                    <a:p>
                      <a:pPr algn="ctr"/>
                      <a:r>
                        <a:rPr lang="de-DE" b="1" dirty="0">
                          <a:solidFill>
                            <a:srgbClr val="97CDB5"/>
                          </a:solidFill>
                          <a:latin typeface="Pinto NO_01" panose="020B0604020202020204" charset="0"/>
                        </a:rPr>
                        <a:t>2</a:t>
                      </a:r>
                    </a:p>
                  </a:txBody>
                  <a:tcPr anchor="ctr">
                    <a:noFill/>
                  </a:tcPr>
                </a:tc>
                <a:tc>
                  <a:txBody>
                    <a:bodyPr/>
                    <a:lstStyle/>
                    <a:p>
                      <a:pPr algn="ctr"/>
                      <a:r>
                        <a:rPr lang="de-DE" b="1" dirty="0">
                          <a:solidFill>
                            <a:srgbClr val="97CDB5"/>
                          </a:solidFill>
                          <a:latin typeface="Pinto NO_01" panose="020B0604020202020204" charset="0"/>
                        </a:rPr>
                        <a:t>3</a:t>
                      </a:r>
                    </a:p>
                  </a:txBody>
                  <a:tcPr anchor="ctr">
                    <a:noFill/>
                  </a:tcPr>
                </a:tc>
                <a:tc>
                  <a:txBody>
                    <a:bodyPr/>
                    <a:lstStyle/>
                    <a:p>
                      <a:pPr algn="ctr"/>
                      <a:r>
                        <a:rPr lang="de-DE" b="1" dirty="0">
                          <a:solidFill>
                            <a:srgbClr val="97CDB5"/>
                          </a:solidFill>
                          <a:latin typeface="Pinto NO_01" panose="020B0604020202020204" charset="0"/>
                        </a:rPr>
                        <a:t>4</a:t>
                      </a:r>
                    </a:p>
                  </a:txBody>
                  <a:tcPr anchor="ctr">
                    <a:noFill/>
                  </a:tcPr>
                </a:tc>
                <a:tc>
                  <a:txBody>
                    <a:bodyPr/>
                    <a:lstStyle/>
                    <a:p>
                      <a:pPr algn="ctr"/>
                      <a:r>
                        <a:rPr lang="de-DE" b="1" dirty="0">
                          <a:solidFill>
                            <a:srgbClr val="97CDB5"/>
                          </a:solidFill>
                          <a:latin typeface="Pinto NO_01" panose="020B0604020202020204" charset="0"/>
                        </a:rPr>
                        <a:t>5</a:t>
                      </a:r>
                    </a:p>
                  </a:txBody>
                  <a:tcPr anchor="ctr">
                    <a:noFill/>
                  </a:tcPr>
                </a:tc>
                <a:tc>
                  <a:txBody>
                    <a:bodyPr/>
                    <a:lstStyle/>
                    <a:p>
                      <a:pPr algn="ctr"/>
                      <a:r>
                        <a:rPr lang="de-DE" b="1" dirty="0">
                          <a:solidFill>
                            <a:srgbClr val="97CDB5"/>
                          </a:solidFill>
                          <a:latin typeface="Pinto NO_01" panose="020B0604020202020204" charset="0"/>
                        </a:rPr>
                        <a:t>6</a:t>
                      </a:r>
                    </a:p>
                  </a:txBody>
                  <a:tcPr anchor="ctr">
                    <a:noFill/>
                  </a:tcPr>
                </a:tc>
                <a:tc>
                  <a:txBody>
                    <a:bodyPr/>
                    <a:lstStyle/>
                    <a:p>
                      <a:pPr algn="ctr"/>
                      <a:r>
                        <a:rPr lang="de-DE" b="1" dirty="0">
                          <a:solidFill>
                            <a:srgbClr val="97CDB5"/>
                          </a:solidFill>
                          <a:latin typeface="Pinto NO_01" panose="020B0604020202020204" charset="0"/>
                        </a:rPr>
                        <a:t>7</a:t>
                      </a:r>
                    </a:p>
                  </a:txBody>
                  <a:tcPr anchor="ctr">
                    <a:noFill/>
                  </a:tcPr>
                </a:tc>
                <a:tc>
                  <a:txBody>
                    <a:bodyPr/>
                    <a:lstStyle/>
                    <a:p>
                      <a:pPr algn="ctr"/>
                      <a:r>
                        <a:rPr lang="de-DE" b="1" dirty="0">
                          <a:solidFill>
                            <a:srgbClr val="97CDB5"/>
                          </a:solidFill>
                          <a:latin typeface="Pinto NO_01" panose="020B0604020202020204" charset="0"/>
                        </a:rPr>
                        <a:t>8</a:t>
                      </a:r>
                    </a:p>
                  </a:txBody>
                  <a:tcPr anchor="ctr">
                    <a:noFill/>
                  </a:tcPr>
                </a:tc>
                <a:extLst>
                  <a:ext uri="{0D108BD9-81ED-4DB2-BD59-A6C34878D82A}">
                    <a16:rowId xmlns:a16="http://schemas.microsoft.com/office/drawing/2014/main" val="4214527439"/>
                  </a:ext>
                </a:extLst>
              </a:tr>
              <a:tr h="628076">
                <a:tc>
                  <a:txBody>
                    <a:bodyPr/>
                    <a:lstStyle/>
                    <a:p>
                      <a:pPr algn="ctr"/>
                      <a:r>
                        <a:rPr lang="de-DE" b="1" dirty="0">
                          <a:solidFill>
                            <a:srgbClr val="97CDB5"/>
                          </a:solidFill>
                          <a:latin typeface="Pinto NO_01" panose="020B0604020202020204" charset="0"/>
                        </a:rPr>
                        <a:t>A</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8076">
                <a:tc>
                  <a:txBody>
                    <a:bodyPr/>
                    <a:lstStyle/>
                    <a:p>
                      <a:pPr algn="ctr"/>
                      <a:r>
                        <a:rPr lang="de-DE" b="1" dirty="0">
                          <a:solidFill>
                            <a:srgbClr val="97CDB5"/>
                          </a:solidFill>
                          <a:latin typeface="Pinto NO_01" panose="020B0604020202020204" charset="0"/>
                        </a:rPr>
                        <a:t>B</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8076">
                <a:tc>
                  <a:txBody>
                    <a:bodyPr/>
                    <a:lstStyle/>
                    <a:p>
                      <a:pPr algn="ctr"/>
                      <a:r>
                        <a:rPr lang="de-DE" b="1" dirty="0">
                          <a:solidFill>
                            <a:srgbClr val="97CDB5"/>
                          </a:solidFill>
                          <a:latin typeface="Pinto NO_01" panose="020B0604020202020204" charset="0"/>
                        </a:rPr>
                        <a:t>C</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8076">
                <a:tc>
                  <a:txBody>
                    <a:bodyPr/>
                    <a:lstStyle/>
                    <a:p>
                      <a:pPr algn="ctr"/>
                      <a:r>
                        <a:rPr lang="de-DE" b="1" dirty="0">
                          <a:solidFill>
                            <a:srgbClr val="97CDB5"/>
                          </a:solidFill>
                          <a:latin typeface="Pinto NO_01" panose="020B0604020202020204" charset="0"/>
                        </a:rPr>
                        <a:t>D</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8076">
                <a:tc>
                  <a:txBody>
                    <a:bodyPr/>
                    <a:lstStyle/>
                    <a:p>
                      <a:pPr algn="ctr"/>
                      <a:r>
                        <a:rPr lang="de-DE" b="1" dirty="0">
                          <a:solidFill>
                            <a:srgbClr val="97CDB5"/>
                          </a:solidFill>
                          <a:latin typeface="Pinto NO_01" panose="020B0604020202020204" charset="0"/>
                        </a:rPr>
                        <a:t>E</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8076">
                <a:tc>
                  <a:txBody>
                    <a:bodyPr/>
                    <a:lstStyle/>
                    <a:p>
                      <a:pPr algn="ctr"/>
                      <a:r>
                        <a:rPr lang="de-DE" b="1" dirty="0">
                          <a:solidFill>
                            <a:srgbClr val="97CDB5"/>
                          </a:solidFill>
                          <a:latin typeface="Pinto NO_01" panose="020B0604020202020204" charset="0"/>
                        </a:rPr>
                        <a:t>F</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8076">
                <a:tc>
                  <a:txBody>
                    <a:bodyPr/>
                    <a:lstStyle/>
                    <a:p>
                      <a:pPr algn="ctr"/>
                      <a:r>
                        <a:rPr lang="de-DE" b="1" dirty="0">
                          <a:solidFill>
                            <a:srgbClr val="97CDB5"/>
                          </a:solidFill>
                          <a:latin typeface="Pinto NO_01" panose="020B0604020202020204" charset="0"/>
                        </a:rPr>
                        <a:t>G</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8076">
                <a:tc>
                  <a:txBody>
                    <a:bodyPr/>
                    <a:lstStyle/>
                    <a:p>
                      <a:pPr algn="ctr"/>
                      <a:r>
                        <a:rPr lang="de-DE" b="1" dirty="0">
                          <a:solidFill>
                            <a:srgbClr val="97CDB5"/>
                          </a:solidFill>
                          <a:latin typeface="Pinto NO_01" panose="020B0604020202020204" charset="0"/>
                        </a:rPr>
                        <a:t>H</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8076">
                <a:tc>
                  <a:txBody>
                    <a:bodyPr/>
                    <a:lstStyle/>
                    <a:p>
                      <a:pPr algn="ctr"/>
                      <a:r>
                        <a:rPr lang="de-DE" b="1" dirty="0">
                          <a:solidFill>
                            <a:srgbClr val="97CDB5"/>
                          </a:solidFill>
                          <a:latin typeface="Pinto NO_01" panose="020B0604020202020204" charset="0"/>
                        </a:rPr>
                        <a:t>I</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spTree>
    <p:extLst>
      <p:ext uri="{BB962C8B-B14F-4D97-AF65-F5344CB8AC3E}">
        <p14:creationId xmlns:p14="http://schemas.microsoft.com/office/powerpoint/2010/main" val="608095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Licht, sitzend, dunkel enthält.&#10;&#10;Automatisch generierte Beschreibung">
            <a:extLst>
              <a:ext uri="{FF2B5EF4-FFF2-40B4-BE49-F238E27FC236}">
                <a16:creationId xmlns:a16="http://schemas.microsoft.com/office/drawing/2014/main" id="{41811931-5B49-4722-B03F-20D691A65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2" y="458853"/>
            <a:ext cx="6174606" cy="6174606"/>
          </a:xfrm>
          <a:prstGeom prst="rect">
            <a:avLst/>
          </a:prstGeom>
          <a:effectLst>
            <a:outerShdw blurRad="50800" dist="38100" dir="2700000" algn="tl" rotWithShape="0">
              <a:prstClr val="black">
                <a:alpha val="40000"/>
              </a:prstClr>
            </a:outerShdw>
          </a:effectLst>
        </p:spPr>
      </p:pic>
      <p:pic>
        <p:nvPicPr>
          <p:cNvPr id="5" name="Grafik 4" descr="Ein Bild, das Tisch enthält.&#10;&#10;Automatisch generierte Beschreibung">
            <a:extLst>
              <a:ext uri="{FF2B5EF4-FFF2-40B4-BE49-F238E27FC236}">
                <a16:creationId xmlns:a16="http://schemas.microsoft.com/office/drawing/2014/main" id="{3ACD2504-7953-4A5B-B8ED-1B0AA17E4D48}"/>
              </a:ext>
            </a:extLst>
          </p:cNvPr>
          <p:cNvPicPr>
            <a:picLocks noChangeAspect="1"/>
          </p:cNvPicPr>
          <p:nvPr/>
        </p:nvPicPr>
        <p:blipFill>
          <a:blip r:embed="rId3"/>
          <a:stretch>
            <a:fillRect/>
          </a:stretch>
        </p:blipFill>
        <p:spPr>
          <a:xfrm>
            <a:off x="7975006" y="419778"/>
            <a:ext cx="2781880" cy="1471547"/>
          </a:xfrm>
          <a:prstGeom prst="rect">
            <a:avLst/>
          </a:prstGeom>
          <a:effectLst/>
        </p:spPr>
      </p:pic>
      <p:sp>
        <p:nvSpPr>
          <p:cNvPr id="4" name="Textfeld 3">
            <a:extLst>
              <a:ext uri="{FF2B5EF4-FFF2-40B4-BE49-F238E27FC236}">
                <a16:creationId xmlns:a16="http://schemas.microsoft.com/office/drawing/2014/main" id="{4867E999-EB26-4472-BE04-174205FE7848}"/>
              </a:ext>
            </a:extLst>
          </p:cNvPr>
          <p:cNvSpPr txBox="1"/>
          <p:nvPr/>
        </p:nvSpPr>
        <p:spPr>
          <a:xfrm>
            <a:off x="8105290"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
        <p:nvSpPr>
          <p:cNvPr id="9" name="Textfeld 8">
            <a:extLst>
              <a:ext uri="{FF2B5EF4-FFF2-40B4-BE49-F238E27FC236}">
                <a16:creationId xmlns:a16="http://schemas.microsoft.com/office/drawing/2014/main" id="{2AF61AFB-C2CC-46B2-BBDA-0435A0BB407E}"/>
              </a:ext>
            </a:extLst>
          </p:cNvPr>
          <p:cNvSpPr txBox="1"/>
          <p:nvPr/>
        </p:nvSpPr>
        <p:spPr>
          <a:xfrm>
            <a:off x="7620000" y="2448785"/>
            <a:ext cx="3612140" cy="1107996"/>
          </a:xfrm>
          <a:prstGeom prst="rect">
            <a:avLst/>
          </a:prstGeom>
          <a:noFill/>
          <a:effectLst/>
        </p:spPr>
        <p:txBody>
          <a:bodyPr wrap="square" rtlCol="0">
            <a:spAutoFit/>
          </a:bodyPr>
          <a:lstStyle/>
          <a:p>
            <a:pPr algn="ctr"/>
            <a:r>
              <a:rPr lang="de-DE" sz="6600" dirty="0">
                <a:solidFill>
                  <a:srgbClr val="97CDB5"/>
                </a:solidFill>
                <a:latin typeface="Pinto NO_01" panose="020B0604020202020204" charset="0"/>
              </a:rPr>
              <a:t>E2-Köln</a:t>
            </a:r>
          </a:p>
        </p:txBody>
      </p:sp>
      <p:graphicFrame>
        <p:nvGraphicFramePr>
          <p:cNvPr id="3" name="Tabelle 2">
            <a:extLst>
              <a:ext uri="{FF2B5EF4-FFF2-40B4-BE49-F238E27FC236}">
                <a16:creationId xmlns:a16="http://schemas.microsoft.com/office/drawing/2014/main" id="{855018E1-2C74-42AB-8DB5-C579009FAEF2}"/>
              </a:ext>
            </a:extLst>
          </p:cNvPr>
          <p:cNvGraphicFramePr>
            <a:graphicFrameLocks noGrp="1"/>
          </p:cNvGraphicFramePr>
          <p:nvPr>
            <p:extLst>
              <p:ext uri="{D42A27DB-BD31-4B8C-83A1-F6EECF244321}">
                <p14:modId xmlns:p14="http://schemas.microsoft.com/office/powerpoint/2010/main" val="3401297205"/>
              </p:ext>
            </p:extLst>
          </p:nvPr>
        </p:nvGraphicFramePr>
        <p:xfrm>
          <a:off x="1675354" y="458853"/>
          <a:ext cx="4899766" cy="6018444"/>
        </p:xfrm>
        <a:graphic>
          <a:graphicData uri="http://schemas.openxmlformats.org/drawingml/2006/table">
            <a:tbl>
              <a:tblPr firstRow="1" bandRow="1">
                <a:tableStyleId>{5940675A-B579-460E-94D1-54222C63F5DA}</a:tableStyleId>
              </a:tblPr>
              <a:tblGrid>
                <a:gridCol w="363014">
                  <a:extLst>
                    <a:ext uri="{9D8B030D-6E8A-4147-A177-3AD203B41FA5}">
                      <a16:colId xmlns:a16="http://schemas.microsoft.com/office/drawing/2014/main" val="2902295538"/>
                    </a:ext>
                  </a:extLst>
                </a:gridCol>
                <a:gridCol w="567094">
                  <a:extLst>
                    <a:ext uri="{9D8B030D-6E8A-4147-A177-3AD203B41FA5}">
                      <a16:colId xmlns:a16="http://schemas.microsoft.com/office/drawing/2014/main" val="307126448"/>
                    </a:ext>
                  </a:extLst>
                </a:gridCol>
                <a:gridCol w="567094">
                  <a:extLst>
                    <a:ext uri="{9D8B030D-6E8A-4147-A177-3AD203B41FA5}">
                      <a16:colId xmlns:a16="http://schemas.microsoft.com/office/drawing/2014/main" val="1279984716"/>
                    </a:ext>
                  </a:extLst>
                </a:gridCol>
                <a:gridCol w="567094">
                  <a:extLst>
                    <a:ext uri="{9D8B030D-6E8A-4147-A177-3AD203B41FA5}">
                      <a16:colId xmlns:a16="http://schemas.microsoft.com/office/drawing/2014/main" val="1201355973"/>
                    </a:ext>
                  </a:extLst>
                </a:gridCol>
                <a:gridCol w="567094">
                  <a:extLst>
                    <a:ext uri="{9D8B030D-6E8A-4147-A177-3AD203B41FA5}">
                      <a16:colId xmlns:a16="http://schemas.microsoft.com/office/drawing/2014/main" val="2114991817"/>
                    </a:ext>
                  </a:extLst>
                </a:gridCol>
                <a:gridCol w="567094">
                  <a:extLst>
                    <a:ext uri="{9D8B030D-6E8A-4147-A177-3AD203B41FA5}">
                      <a16:colId xmlns:a16="http://schemas.microsoft.com/office/drawing/2014/main" val="3263187025"/>
                    </a:ext>
                  </a:extLst>
                </a:gridCol>
                <a:gridCol w="567094">
                  <a:extLst>
                    <a:ext uri="{9D8B030D-6E8A-4147-A177-3AD203B41FA5}">
                      <a16:colId xmlns:a16="http://schemas.microsoft.com/office/drawing/2014/main" val="1451761248"/>
                    </a:ext>
                  </a:extLst>
                </a:gridCol>
                <a:gridCol w="567094">
                  <a:extLst>
                    <a:ext uri="{9D8B030D-6E8A-4147-A177-3AD203B41FA5}">
                      <a16:colId xmlns:a16="http://schemas.microsoft.com/office/drawing/2014/main" val="2396644670"/>
                    </a:ext>
                  </a:extLst>
                </a:gridCol>
                <a:gridCol w="567094">
                  <a:extLst>
                    <a:ext uri="{9D8B030D-6E8A-4147-A177-3AD203B41FA5}">
                      <a16:colId xmlns:a16="http://schemas.microsoft.com/office/drawing/2014/main" val="2369206798"/>
                    </a:ext>
                  </a:extLst>
                </a:gridCol>
              </a:tblGrid>
              <a:tr h="351999">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r>
                        <a:rPr lang="de-DE" b="1" dirty="0">
                          <a:solidFill>
                            <a:srgbClr val="97CDB5"/>
                          </a:solidFill>
                          <a:latin typeface="Pinto NO_01" panose="020B0604020202020204" charset="0"/>
                        </a:rPr>
                        <a:t>1</a:t>
                      </a:r>
                    </a:p>
                  </a:txBody>
                  <a:tcPr anchor="ctr">
                    <a:noFill/>
                  </a:tcPr>
                </a:tc>
                <a:tc>
                  <a:txBody>
                    <a:bodyPr/>
                    <a:lstStyle/>
                    <a:p>
                      <a:pPr algn="ctr"/>
                      <a:r>
                        <a:rPr lang="de-DE" b="1" dirty="0">
                          <a:solidFill>
                            <a:srgbClr val="97CDB5"/>
                          </a:solidFill>
                          <a:latin typeface="Pinto NO_01" panose="020B0604020202020204" charset="0"/>
                        </a:rPr>
                        <a:t>2</a:t>
                      </a:r>
                    </a:p>
                  </a:txBody>
                  <a:tcPr anchor="ctr">
                    <a:noFill/>
                  </a:tcPr>
                </a:tc>
                <a:tc>
                  <a:txBody>
                    <a:bodyPr/>
                    <a:lstStyle/>
                    <a:p>
                      <a:pPr algn="ctr"/>
                      <a:r>
                        <a:rPr lang="de-DE" b="1" dirty="0">
                          <a:solidFill>
                            <a:srgbClr val="97CDB5"/>
                          </a:solidFill>
                          <a:latin typeface="Pinto NO_01" panose="020B0604020202020204" charset="0"/>
                        </a:rPr>
                        <a:t>3</a:t>
                      </a:r>
                    </a:p>
                  </a:txBody>
                  <a:tcPr anchor="ctr">
                    <a:noFill/>
                  </a:tcPr>
                </a:tc>
                <a:tc>
                  <a:txBody>
                    <a:bodyPr/>
                    <a:lstStyle/>
                    <a:p>
                      <a:pPr algn="ctr"/>
                      <a:r>
                        <a:rPr lang="de-DE" b="1" dirty="0">
                          <a:solidFill>
                            <a:srgbClr val="97CDB5"/>
                          </a:solidFill>
                          <a:latin typeface="Pinto NO_01" panose="020B0604020202020204" charset="0"/>
                        </a:rPr>
                        <a:t>4</a:t>
                      </a:r>
                    </a:p>
                  </a:txBody>
                  <a:tcPr anchor="ctr">
                    <a:noFill/>
                  </a:tcPr>
                </a:tc>
                <a:tc>
                  <a:txBody>
                    <a:bodyPr/>
                    <a:lstStyle/>
                    <a:p>
                      <a:pPr algn="ctr"/>
                      <a:r>
                        <a:rPr lang="de-DE" b="1" dirty="0">
                          <a:solidFill>
                            <a:srgbClr val="97CDB5"/>
                          </a:solidFill>
                          <a:latin typeface="Pinto NO_01" panose="020B0604020202020204" charset="0"/>
                        </a:rPr>
                        <a:t>5</a:t>
                      </a:r>
                    </a:p>
                  </a:txBody>
                  <a:tcPr anchor="ctr">
                    <a:noFill/>
                  </a:tcPr>
                </a:tc>
                <a:tc>
                  <a:txBody>
                    <a:bodyPr/>
                    <a:lstStyle/>
                    <a:p>
                      <a:pPr algn="ctr"/>
                      <a:r>
                        <a:rPr lang="de-DE" b="1" dirty="0">
                          <a:solidFill>
                            <a:srgbClr val="97CDB5"/>
                          </a:solidFill>
                          <a:latin typeface="Pinto NO_01" panose="020B0604020202020204" charset="0"/>
                        </a:rPr>
                        <a:t>6</a:t>
                      </a:r>
                    </a:p>
                  </a:txBody>
                  <a:tcPr anchor="ctr">
                    <a:noFill/>
                  </a:tcPr>
                </a:tc>
                <a:tc>
                  <a:txBody>
                    <a:bodyPr/>
                    <a:lstStyle/>
                    <a:p>
                      <a:pPr algn="ctr"/>
                      <a:r>
                        <a:rPr lang="de-DE" b="1" dirty="0">
                          <a:solidFill>
                            <a:srgbClr val="97CDB5"/>
                          </a:solidFill>
                          <a:latin typeface="Pinto NO_01" panose="020B0604020202020204" charset="0"/>
                        </a:rPr>
                        <a:t>7</a:t>
                      </a:r>
                    </a:p>
                  </a:txBody>
                  <a:tcPr anchor="ctr">
                    <a:noFill/>
                  </a:tcPr>
                </a:tc>
                <a:tc>
                  <a:txBody>
                    <a:bodyPr/>
                    <a:lstStyle/>
                    <a:p>
                      <a:pPr algn="ctr"/>
                      <a:r>
                        <a:rPr lang="de-DE" b="1" dirty="0">
                          <a:solidFill>
                            <a:srgbClr val="97CDB5"/>
                          </a:solidFill>
                          <a:latin typeface="Pinto NO_01" panose="020B0604020202020204" charset="0"/>
                        </a:rPr>
                        <a:t>8</a:t>
                      </a:r>
                    </a:p>
                  </a:txBody>
                  <a:tcPr anchor="ctr">
                    <a:noFill/>
                  </a:tcPr>
                </a:tc>
                <a:extLst>
                  <a:ext uri="{0D108BD9-81ED-4DB2-BD59-A6C34878D82A}">
                    <a16:rowId xmlns:a16="http://schemas.microsoft.com/office/drawing/2014/main" val="4214527439"/>
                  </a:ext>
                </a:extLst>
              </a:tr>
              <a:tr h="628076">
                <a:tc>
                  <a:txBody>
                    <a:bodyPr/>
                    <a:lstStyle/>
                    <a:p>
                      <a:pPr algn="ctr"/>
                      <a:r>
                        <a:rPr lang="de-DE" b="1" dirty="0">
                          <a:solidFill>
                            <a:srgbClr val="97CDB5"/>
                          </a:solidFill>
                          <a:latin typeface="Pinto NO_01" panose="020B0604020202020204" charset="0"/>
                        </a:rPr>
                        <a:t>A</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8076">
                <a:tc>
                  <a:txBody>
                    <a:bodyPr/>
                    <a:lstStyle/>
                    <a:p>
                      <a:pPr algn="ctr"/>
                      <a:r>
                        <a:rPr lang="de-DE" b="1" dirty="0">
                          <a:solidFill>
                            <a:srgbClr val="97CDB5"/>
                          </a:solidFill>
                          <a:latin typeface="Pinto NO_01" panose="020B0604020202020204" charset="0"/>
                        </a:rPr>
                        <a:t>B</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8076">
                <a:tc>
                  <a:txBody>
                    <a:bodyPr/>
                    <a:lstStyle/>
                    <a:p>
                      <a:pPr algn="ctr"/>
                      <a:r>
                        <a:rPr lang="de-DE" b="1" dirty="0">
                          <a:solidFill>
                            <a:srgbClr val="97CDB5"/>
                          </a:solidFill>
                          <a:latin typeface="Pinto NO_01" panose="020B0604020202020204" charset="0"/>
                        </a:rPr>
                        <a:t>C</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8076">
                <a:tc>
                  <a:txBody>
                    <a:bodyPr/>
                    <a:lstStyle/>
                    <a:p>
                      <a:pPr algn="ctr"/>
                      <a:r>
                        <a:rPr lang="de-DE" b="1" dirty="0">
                          <a:solidFill>
                            <a:srgbClr val="97CDB5"/>
                          </a:solidFill>
                          <a:latin typeface="Pinto NO_01" panose="020B0604020202020204" charset="0"/>
                        </a:rPr>
                        <a:t>D</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8076">
                <a:tc>
                  <a:txBody>
                    <a:bodyPr/>
                    <a:lstStyle/>
                    <a:p>
                      <a:pPr algn="ctr"/>
                      <a:r>
                        <a:rPr lang="de-DE" b="1" dirty="0">
                          <a:solidFill>
                            <a:srgbClr val="97CDB5"/>
                          </a:solidFill>
                          <a:latin typeface="Pinto NO_01" panose="020B0604020202020204" charset="0"/>
                        </a:rPr>
                        <a:t>E</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8076">
                <a:tc>
                  <a:txBody>
                    <a:bodyPr/>
                    <a:lstStyle/>
                    <a:p>
                      <a:pPr algn="ctr"/>
                      <a:r>
                        <a:rPr lang="de-DE" b="1" dirty="0">
                          <a:solidFill>
                            <a:srgbClr val="97CDB5"/>
                          </a:solidFill>
                          <a:latin typeface="Pinto NO_01" panose="020B0604020202020204" charset="0"/>
                        </a:rPr>
                        <a:t>F</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8076">
                <a:tc>
                  <a:txBody>
                    <a:bodyPr/>
                    <a:lstStyle/>
                    <a:p>
                      <a:pPr algn="ctr"/>
                      <a:r>
                        <a:rPr lang="de-DE" b="1" dirty="0">
                          <a:solidFill>
                            <a:srgbClr val="97CDB5"/>
                          </a:solidFill>
                          <a:latin typeface="Pinto NO_01" panose="020B0604020202020204" charset="0"/>
                        </a:rPr>
                        <a:t>G</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8076">
                <a:tc>
                  <a:txBody>
                    <a:bodyPr/>
                    <a:lstStyle/>
                    <a:p>
                      <a:pPr algn="ctr"/>
                      <a:r>
                        <a:rPr lang="de-DE" b="1" dirty="0">
                          <a:solidFill>
                            <a:srgbClr val="97CDB5"/>
                          </a:solidFill>
                          <a:latin typeface="Pinto NO_01" panose="020B0604020202020204" charset="0"/>
                        </a:rPr>
                        <a:t>H</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8076">
                <a:tc>
                  <a:txBody>
                    <a:bodyPr/>
                    <a:lstStyle/>
                    <a:p>
                      <a:pPr algn="ctr"/>
                      <a:r>
                        <a:rPr lang="de-DE" b="1" dirty="0">
                          <a:solidFill>
                            <a:srgbClr val="97CDB5"/>
                          </a:solidFill>
                          <a:latin typeface="Pinto NO_01" panose="020B0604020202020204" charset="0"/>
                        </a:rPr>
                        <a:t>I</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pic>
        <p:nvPicPr>
          <p:cNvPr id="11" name="Grafik 10">
            <a:extLst>
              <a:ext uri="{FF2B5EF4-FFF2-40B4-BE49-F238E27FC236}">
                <a16:creationId xmlns:a16="http://schemas.microsoft.com/office/drawing/2014/main" id="{036FC3B2-4870-45A5-A6A9-6ABD69EEB79B}"/>
              </a:ext>
            </a:extLst>
          </p:cNvPr>
          <p:cNvPicPr>
            <a:picLocks noChangeAspect="1"/>
          </p:cNvPicPr>
          <p:nvPr/>
        </p:nvPicPr>
        <p:blipFill>
          <a:blip r:embed="rId4"/>
          <a:stretch>
            <a:fillRect/>
          </a:stretch>
        </p:blipFill>
        <p:spPr>
          <a:xfrm rot="20718633">
            <a:off x="2769529" y="2966187"/>
            <a:ext cx="2004013" cy="1003774"/>
          </a:xfrm>
          <a:prstGeom prst="rect">
            <a:avLst/>
          </a:prstGeom>
        </p:spPr>
      </p:pic>
    </p:spTree>
    <p:extLst>
      <p:ext uri="{BB962C8B-B14F-4D97-AF65-F5344CB8AC3E}">
        <p14:creationId xmlns:p14="http://schemas.microsoft.com/office/powerpoint/2010/main" val="676340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dunkel, Licht, fliegend enthält.&#10;&#10;Automatisch generierte Beschreibung">
            <a:extLst>
              <a:ext uri="{FF2B5EF4-FFF2-40B4-BE49-F238E27FC236}">
                <a16:creationId xmlns:a16="http://schemas.microsoft.com/office/drawing/2014/main" id="{FE7720C5-D7FD-4B4B-BAF5-FFEF39BCA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229" y="792567"/>
            <a:ext cx="8431044" cy="5618493"/>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4867E999-EB26-4472-BE04-174205FE7848}"/>
              </a:ext>
            </a:extLst>
          </p:cNvPr>
          <p:cNvSpPr txBox="1"/>
          <p:nvPr/>
        </p:nvSpPr>
        <p:spPr>
          <a:xfrm>
            <a:off x="8565174" y="1347550"/>
            <a:ext cx="3150088" cy="1938992"/>
          </a:xfrm>
          <a:prstGeom prst="rect">
            <a:avLst/>
          </a:prstGeom>
          <a:noFill/>
        </p:spPr>
        <p:txBody>
          <a:bodyPr wrap="square" rtlCol="0">
            <a:spAutoFit/>
          </a:bodyPr>
          <a:lstStyle/>
          <a:p>
            <a:pPr algn="ctr"/>
            <a:r>
              <a:rPr lang="de-DE" sz="6000" dirty="0">
                <a:solidFill>
                  <a:srgbClr val="97CDB5"/>
                </a:solidFill>
                <a:latin typeface="Pinto NO_01" panose="020B0604020202020204" charset="0"/>
              </a:rPr>
              <a:t>Wo wohnt der Papst?</a:t>
            </a:r>
          </a:p>
        </p:txBody>
      </p:sp>
      <p:graphicFrame>
        <p:nvGraphicFramePr>
          <p:cNvPr id="6" name="Tabelle 5">
            <a:extLst>
              <a:ext uri="{FF2B5EF4-FFF2-40B4-BE49-F238E27FC236}">
                <a16:creationId xmlns:a16="http://schemas.microsoft.com/office/drawing/2014/main" id="{49EF871D-E1A5-4EF2-B824-A151363AA9FE}"/>
              </a:ext>
            </a:extLst>
          </p:cNvPr>
          <p:cNvGraphicFramePr>
            <a:graphicFrameLocks noGrp="1"/>
          </p:cNvGraphicFramePr>
          <p:nvPr>
            <p:extLst>
              <p:ext uri="{D42A27DB-BD31-4B8C-83A1-F6EECF244321}">
                <p14:modId xmlns:p14="http://schemas.microsoft.com/office/powerpoint/2010/main" val="730487217"/>
              </p:ext>
            </p:extLst>
          </p:nvPr>
        </p:nvGraphicFramePr>
        <p:xfrm>
          <a:off x="1849726" y="446940"/>
          <a:ext cx="6418951" cy="5964120"/>
        </p:xfrm>
        <a:graphic>
          <a:graphicData uri="http://schemas.openxmlformats.org/drawingml/2006/table">
            <a:tbl>
              <a:tblPr firstRow="1" bandRow="1">
                <a:tableStyleId>{5940675A-B579-460E-94D1-54222C63F5DA}</a:tableStyleId>
              </a:tblPr>
              <a:tblGrid>
                <a:gridCol w="275682">
                  <a:extLst>
                    <a:ext uri="{9D8B030D-6E8A-4147-A177-3AD203B41FA5}">
                      <a16:colId xmlns:a16="http://schemas.microsoft.com/office/drawing/2014/main" val="2902295538"/>
                    </a:ext>
                  </a:extLst>
                </a:gridCol>
                <a:gridCol w="558479">
                  <a:extLst>
                    <a:ext uri="{9D8B030D-6E8A-4147-A177-3AD203B41FA5}">
                      <a16:colId xmlns:a16="http://schemas.microsoft.com/office/drawing/2014/main" val="307126448"/>
                    </a:ext>
                  </a:extLst>
                </a:gridCol>
                <a:gridCol w="558479">
                  <a:extLst>
                    <a:ext uri="{9D8B030D-6E8A-4147-A177-3AD203B41FA5}">
                      <a16:colId xmlns:a16="http://schemas.microsoft.com/office/drawing/2014/main" val="1279984716"/>
                    </a:ext>
                  </a:extLst>
                </a:gridCol>
                <a:gridCol w="558479">
                  <a:extLst>
                    <a:ext uri="{9D8B030D-6E8A-4147-A177-3AD203B41FA5}">
                      <a16:colId xmlns:a16="http://schemas.microsoft.com/office/drawing/2014/main" val="1201355973"/>
                    </a:ext>
                  </a:extLst>
                </a:gridCol>
                <a:gridCol w="558479">
                  <a:extLst>
                    <a:ext uri="{9D8B030D-6E8A-4147-A177-3AD203B41FA5}">
                      <a16:colId xmlns:a16="http://schemas.microsoft.com/office/drawing/2014/main" val="2114991817"/>
                    </a:ext>
                  </a:extLst>
                </a:gridCol>
                <a:gridCol w="558479">
                  <a:extLst>
                    <a:ext uri="{9D8B030D-6E8A-4147-A177-3AD203B41FA5}">
                      <a16:colId xmlns:a16="http://schemas.microsoft.com/office/drawing/2014/main" val="3263187025"/>
                    </a:ext>
                  </a:extLst>
                </a:gridCol>
                <a:gridCol w="558479">
                  <a:extLst>
                    <a:ext uri="{9D8B030D-6E8A-4147-A177-3AD203B41FA5}">
                      <a16:colId xmlns:a16="http://schemas.microsoft.com/office/drawing/2014/main" val="1451761248"/>
                    </a:ext>
                  </a:extLst>
                </a:gridCol>
                <a:gridCol w="558479">
                  <a:extLst>
                    <a:ext uri="{9D8B030D-6E8A-4147-A177-3AD203B41FA5}">
                      <a16:colId xmlns:a16="http://schemas.microsoft.com/office/drawing/2014/main" val="2396644670"/>
                    </a:ext>
                  </a:extLst>
                </a:gridCol>
                <a:gridCol w="558479">
                  <a:extLst>
                    <a:ext uri="{9D8B030D-6E8A-4147-A177-3AD203B41FA5}">
                      <a16:colId xmlns:a16="http://schemas.microsoft.com/office/drawing/2014/main" val="2369206798"/>
                    </a:ext>
                  </a:extLst>
                </a:gridCol>
                <a:gridCol w="558479">
                  <a:extLst>
                    <a:ext uri="{9D8B030D-6E8A-4147-A177-3AD203B41FA5}">
                      <a16:colId xmlns:a16="http://schemas.microsoft.com/office/drawing/2014/main" val="3058033371"/>
                    </a:ext>
                  </a:extLst>
                </a:gridCol>
                <a:gridCol w="558479">
                  <a:extLst>
                    <a:ext uri="{9D8B030D-6E8A-4147-A177-3AD203B41FA5}">
                      <a16:colId xmlns:a16="http://schemas.microsoft.com/office/drawing/2014/main" val="820107238"/>
                    </a:ext>
                  </a:extLst>
                </a:gridCol>
                <a:gridCol w="558479">
                  <a:extLst>
                    <a:ext uri="{9D8B030D-6E8A-4147-A177-3AD203B41FA5}">
                      <a16:colId xmlns:a16="http://schemas.microsoft.com/office/drawing/2014/main" val="914255683"/>
                    </a:ext>
                  </a:extLst>
                </a:gridCol>
              </a:tblGrid>
              <a:tr h="348616">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r>
                        <a:rPr lang="de-DE" b="0" dirty="0">
                          <a:solidFill>
                            <a:srgbClr val="97CDB5"/>
                          </a:solidFill>
                          <a:latin typeface="Pinto NO_01" panose="020B0604020202020204" charset="0"/>
                        </a:rPr>
                        <a:t>1</a:t>
                      </a:r>
                    </a:p>
                  </a:txBody>
                  <a:tcPr anchor="ctr">
                    <a:noFill/>
                  </a:tcPr>
                </a:tc>
                <a:tc>
                  <a:txBody>
                    <a:bodyPr/>
                    <a:lstStyle/>
                    <a:p>
                      <a:pPr algn="ctr"/>
                      <a:r>
                        <a:rPr lang="de-DE" b="0" dirty="0">
                          <a:solidFill>
                            <a:srgbClr val="97CDB5"/>
                          </a:solidFill>
                          <a:latin typeface="Pinto NO_01" panose="020B0604020202020204" charset="0"/>
                        </a:rPr>
                        <a:t>2</a:t>
                      </a:r>
                    </a:p>
                  </a:txBody>
                  <a:tcPr anchor="ctr">
                    <a:noFill/>
                  </a:tcPr>
                </a:tc>
                <a:tc>
                  <a:txBody>
                    <a:bodyPr/>
                    <a:lstStyle/>
                    <a:p>
                      <a:pPr algn="ctr"/>
                      <a:r>
                        <a:rPr lang="de-DE" b="0" dirty="0">
                          <a:solidFill>
                            <a:srgbClr val="97CDB5"/>
                          </a:solidFill>
                          <a:latin typeface="Pinto NO_01" panose="020B0604020202020204" charset="0"/>
                        </a:rPr>
                        <a:t>3</a:t>
                      </a:r>
                    </a:p>
                  </a:txBody>
                  <a:tcPr anchor="ctr">
                    <a:noFill/>
                  </a:tcPr>
                </a:tc>
                <a:tc>
                  <a:txBody>
                    <a:bodyPr/>
                    <a:lstStyle/>
                    <a:p>
                      <a:pPr algn="ctr"/>
                      <a:r>
                        <a:rPr lang="de-DE" b="0" dirty="0">
                          <a:solidFill>
                            <a:srgbClr val="97CDB5"/>
                          </a:solidFill>
                          <a:latin typeface="Pinto NO_01" panose="020B0604020202020204" charset="0"/>
                        </a:rPr>
                        <a:t>4</a:t>
                      </a:r>
                    </a:p>
                  </a:txBody>
                  <a:tcPr anchor="ctr">
                    <a:noFill/>
                  </a:tcPr>
                </a:tc>
                <a:tc>
                  <a:txBody>
                    <a:bodyPr/>
                    <a:lstStyle/>
                    <a:p>
                      <a:pPr algn="ctr"/>
                      <a:r>
                        <a:rPr lang="de-DE" b="0" dirty="0">
                          <a:solidFill>
                            <a:srgbClr val="97CDB5"/>
                          </a:solidFill>
                          <a:latin typeface="Pinto NO_01" panose="020B0604020202020204" charset="0"/>
                        </a:rPr>
                        <a:t>5</a:t>
                      </a:r>
                    </a:p>
                  </a:txBody>
                  <a:tcPr anchor="ctr">
                    <a:noFill/>
                  </a:tcPr>
                </a:tc>
                <a:tc>
                  <a:txBody>
                    <a:bodyPr/>
                    <a:lstStyle/>
                    <a:p>
                      <a:pPr algn="ctr"/>
                      <a:r>
                        <a:rPr lang="de-DE" b="0" dirty="0">
                          <a:solidFill>
                            <a:srgbClr val="97CDB5"/>
                          </a:solidFill>
                          <a:latin typeface="Pinto NO_01" panose="020B0604020202020204" charset="0"/>
                        </a:rPr>
                        <a:t>6</a:t>
                      </a:r>
                    </a:p>
                  </a:txBody>
                  <a:tcPr anchor="ctr">
                    <a:noFill/>
                  </a:tcPr>
                </a:tc>
                <a:tc>
                  <a:txBody>
                    <a:bodyPr/>
                    <a:lstStyle/>
                    <a:p>
                      <a:pPr algn="ctr"/>
                      <a:r>
                        <a:rPr lang="de-DE" b="0" dirty="0">
                          <a:solidFill>
                            <a:srgbClr val="97CDB5"/>
                          </a:solidFill>
                          <a:latin typeface="Pinto NO_01" panose="020B0604020202020204" charset="0"/>
                        </a:rPr>
                        <a:t>7</a:t>
                      </a:r>
                    </a:p>
                  </a:txBody>
                  <a:tcPr anchor="ctr">
                    <a:noFill/>
                  </a:tcPr>
                </a:tc>
                <a:tc>
                  <a:txBody>
                    <a:bodyPr/>
                    <a:lstStyle/>
                    <a:p>
                      <a:pPr algn="ctr"/>
                      <a:r>
                        <a:rPr lang="de-DE" b="0" dirty="0">
                          <a:solidFill>
                            <a:srgbClr val="97CDB5"/>
                          </a:solidFill>
                          <a:latin typeface="Pinto NO_01" panose="020B0604020202020204" charset="0"/>
                        </a:rPr>
                        <a:t>8</a:t>
                      </a:r>
                    </a:p>
                  </a:txBody>
                  <a:tcPr anchor="ctr">
                    <a:noFill/>
                  </a:tcPr>
                </a:tc>
                <a:tc>
                  <a:txBody>
                    <a:bodyPr/>
                    <a:lstStyle/>
                    <a:p>
                      <a:pPr algn="ctr"/>
                      <a:r>
                        <a:rPr lang="de-DE" b="0" dirty="0">
                          <a:solidFill>
                            <a:srgbClr val="97CDB5"/>
                          </a:solidFill>
                          <a:latin typeface="Pinto NO_01" panose="020B0604020202020204" charset="0"/>
                        </a:rPr>
                        <a:t>9</a:t>
                      </a:r>
                    </a:p>
                  </a:txBody>
                  <a:tcPr anchor="ctr">
                    <a:noFill/>
                  </a:tcPr>
                </a:tc>
                <a:tc>
                  <a:txBody>
                    <a:bodyPr/>
                    <a:lstStyle/>
                    <a:p>
                      <a:pPr algn="ctr"/>
                      <a:r>
                        <a:rPr lang="de-DE" b="0" dirty="0">
                          <a:solidFill>
                            <a:srgbClr val="97CDB5"/>
                          </a:solidFill>
                          <a:latin typeface="Pinto NO_01" panose="020B0604020202020204" charset="0"/>
                        </a:rPr>
                        <a:t>10</a:t>
                      </a:r>
                    </a:p>
                  </a:txBody>
                  <a:tcPr anchor="ctr">
                    <a:noFill/>
                  </a:tcPr>
                </a:tc>
                <a:tc>
                  <a:txBody>
                    <a:bodyPr/>
                    <a:lstStyle/>
                    <a:p>
                      <a:pPr algn="ctr"/>
                      <a:r>
                        <a:rPr lang="de-DE" b="0" dirty="0">
                          <a:solidFill>
                            <a:srgbClr val="97CDB5"/>
                          </a:solidFill>
                          <a:latin typeface="Pinto NO_01" panose="020B0604020202020204" charset="0"/>
                        </a:rPr>
                        <a:t>11</a:t>
                      </a:r>
                    </a:p>
                  </a:txBody>
                  <a:tcPr anchor="ctr">
                    <a:noFill/>
                  </a:tcPr>
                </a:tc>
                <a:extLst>
                  <a:ext uri="{0D108BD9-81ED-4DB2-BD59-A6C34878D82A}">
                    <a16:rowId xmlns:a16="http://schemas.microsoft.com/office/drawing/2014/main" val="4214527439"/>
                  </a:ext>
                </a:extLst>
              </a:tr>
              <a:tr h="622040">
                <a:tc>
                  <a:txBody>
                    <a:bodyPr/>
                    <a:lstStyle/>
                    <a:p>
                      <a:pPr algn="ctr"/>
                      <a:r>
                        <a:rPr lang="de-DE" b="0" dirty="0">
                          <a:solidFill>
                            <a:srgbClr val="97CDB5"/>
                          </a:solidFill>
                          <a:latin typeface="Pinto NO_01" panose="020B0604020202020204" charset="0"/>
                        </a:rPr>
                        <a:t>A</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2040">
                <a:tc>
                  <a:txBody>
                    <a:bodyPr/>
                    <a:lstStyle/>
                    <a:p>
                      <a:pPr algn="ctr"/>
                      <a:r>
                        <a:rPr lang="de-DE" b="0" dirty="0">
                          <a:solidFill>
                            <a:srgbClr val="97CDB5"/>
                          </a:solidFill>
                          <a:latin typeface="Pinto NO_01" panose="020B0604020202020204" charset="0"/>
                        </a:rPr>
                        <a:t>B</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2040">
                <a:tc>
                  <a:txBody>
                    <a:bodyPr/>
                    <a:lstStyle/>
                    <a:p>
                      <a:pPr algn="ctr"/>
                      <a:r>
                        <a:rPr lang="de-DE" b="0" dirty="0">
                          <a:solidFill>
                            <a:srgbClr val="97CDB5"/>
                          </a:solidFill>
                          <a:latin typeface="Pinto NO_01" panose="020B0604020202020204" charset="0"/>
                        </a:rPr>
                        <a:t>C</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2040">
                <a:tc>
                  <a:txBody>
                    <a:bodyPr/>
                    <a:lstStyle/>
                    <a:p>
                      <a:pPr algn="ctr"/>
                      <a:r>
                        <a:rPr lang="de-DE" b="0" dirty="0">
                          <a:solidFill>
                            <a:srgbClr val="97CDB5"/>
                          </a:solidFill>
                          <a:latin typeface="Pinto NO_01" panose="020B0604020202020204" charset="0"/>
                        </a:rPr>
                        <a:t>D</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2040">
                <a:tc>
                  <a:txBody>
                    <a:bodyPr/>
                    <a:lstStyle/>
                    <a:p>
                      <a:pPr algn="ctr"/>
                      <a:r>
                        <a:rPr lang="de-DE" b="0" dirty="0">
                          <a:solidFill>
                            <a:srgbClr val="97CDB5"/>
                          </a:solidFill>
                          <a:latin typeface="Pinto NO_01" panose="020B0604020202020204" charset="0"/>
                        </a:rPr>
                        <a:t>E</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2040">
                <a:tc>
                  <a:txBody>
                    <a:bodyPr/>
                    <a:lstStyle/>
                    <a:p>
                      <a:pPr algn="ctr"/>
                      <a:r>
                        <a:rPr lang="de-DE" b="0" dirty="0">
                          <a:solidFill>
                            <a:srgbClr val="97CDB5"/>
                          </a:solidFill>
                          <a:latin typeface="Pinto NO_01" panose="020B0604020202020204" charset="0"/>
                        </a:rPr>
                        <a:t>F</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2040">
                <a:tc>
                  <a:txBody>
                    <a:bodyPr/>
                    <a:lstStyle/>
                    <a:p>
                      <a:pPr algn="ctr"/>
                      <a:r>
                        <a:rPr lang="de-DE" b="0" dirty="0">
                          <a:solidFill>
                            <a:srgbClr val="97CDB5"/>
                          </a:solidFill>
                          <a:latin typeface="Pinto NO_01" panose="020B0604020202020204" charset="0"/>
                        </a:rPr>
                        <a:t>G</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2040">
                <a:tc>
                  <a:txBody>
                    <a:bodyPr/>
                    <a:lstStyle/>
                    <a:p>
                      <a:pPr algn="ctr"/>
                      <a:r>
                        <a:rPr lang="de-DE" b="0" dirty="0">
                          <a:solidFill>
                            <a:srgbClr val="97CDB5"/>
                          </a:solidFill>
                          <a:latin typeface="Pinto NO_01" panose="020B0604020202020204" charset="0"/>
                        </a:rPr>
                        <a:t>H</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2040">
                <a:tc>
                  <a:txBody>
                    <a:bodyPr/>
                    <a:lstStyle/>
                    <a:p>
                      <a:pPr algn="ctr"/>
                      <a:r>
                        <a:rPr lang="de-DE" b="0" dirty="0">
                          <a:solidFill>
                            <a:srgbClr val="97CDB5"/>
                          </a:solidFill>
                          <a:latin typeface="Pinto NO_01" panose="020B0604020202020204" charset="0"/>
                        </a:rPr>
                        <a:t>I</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spTree>
    <p:extLst>
      <p:ext uri="{BB962C8B-B14F-4D97-AF65-F5344CB8AC3E}">
        <p14:creationId xmlns:p14="http://schemas.microsoft.com/office/powerpoint/2010/main" val="589568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dunkel, Licht, fliegend enthält.&#10;&#10;Automatisch generierte Beschreibung">
            <a:extLst>
              <a:ext uri="{FF2B5EF4-FFF2-40B4-BE49-F238E27FC236}">
                <a16:creationId xmlns:a16="http://schemas.microsoft.com/office/drawing/2014/main" id="{FE7720C5-D7FD-4B4B-BAF5-FFEF39BCA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229" y="792567"/>
            <a:ext cx="8431044" cy="5618493"/>
          </a:xfrm>
          <a:prstGeom prst="rect">
            <a:avLst/>
          </a:prstGeom>
          <a:effectLst>
            <a:outerShdw blurRad="50800" dist="38100" dir="2700000" algn="tl" rotWithShape="0">
              <a:prstClr val="black">
                <a:alpha val="40000"/>
              </a:prstClr>
            </a:outerShdw>
          </a:effectLst>
        </p:spPr>
      </p:pic>
      <p:graphicFrame>
        <p:nvGraphicFramePr>
          <p:cNvPr id="6" name="Tabelle 5">
            <a:extLst>
              <a:ext uri="{FF2B5EF4-FFF2-40B4-BE49-F238E27FC236}">
                <a16:creationId xmlns:a16="http://schemas.microsoft.com/office/drawing/2014/main" id="{49EF871D-E1A5-4EF2-B824-A151363AA9FE}"/>
              </a:ext>
            </a:extLst>
          </p:cNvPr>
          <p:cNvGraphicFramePr>
            <a:graphicFrameLocks noGrp="1"/>
          </p:cNvGraphicFramePr>
          <p:nvPr/>
        </p:nvGraphicFramePr>
        <p:xfrm>
          <a:off x="1849726" y="446940"/>
          <a:ext cx="6418951" cy="5964120"/>
        </p:xfrm>
        <a:graphic>
          <a:graphicData uri="http://schemas.openxmlformats.org/drawingml/2006/table">
            <a:tbl>
              <a:tblPr firstRow="1" bandRow="1">
                <a:tableStyleId>{5940675A-B579-460E-94D1-54222C63F5DA}</a:tableStyleId>
              </a:tblPr>
              <a:tblGrid>
                <a:gridCol w="275682">
                  <a:extLst>
                    <a:ext uri="{9D8B030D-6E8A-4147-A177-3AD203B41FA5}">
                      <a16:colId xmlns:a16="http://schemas.microsoft.com/office/drawing/2014/main" val="2902295538"/>
                    </a:ext>
                  </a:extLst>
                </a:gridCol>
                <a:gridCol w="558479">
                  <a:extLst>
                    <a:ext uri="{9D8B030D-6E8A-4147-A177-3AD203B41FA5}">
                      <a16:colId xmlns:a16="http://schemas.microsoft.com/office/drawing/2014/main" val="307126448"/>
                    </a:ext>
                  </a:extLst>
                </a:gridCol>
                <a:gridCol w="558479">
                  <a:extLst>
                    <a:ext uri="{9D8B030D-6E8A-4147-A177-3AD203B41FA5}">
                      <a16:colId xmlns:a16="http://schemas.microsoft.com/office/drawing/2014/main" val="1279984716"/>
                    </a:ext>
                  </a:extLst>
                </a:gridCol>
                <a:gridCol w="558479">
                  <a:extLst>
                    <a:ext uri="{9D8B030D-6E8A-4147-A177-3AD203B41FA5}">
                      <a16:colId xmlns:a16="http://schemas.microsoft.com/office/drawing/2014/main" val="1201355973"/>
                    </a:ext>
                  </a:extLst>
                </a:gridCol>
                <a:gridCol w="558479">
                  <a:extLst>
                    <a:ext uri="{9D8B030D-6E8A-4147-A177-3AD203B41FA5}">
                      <a16:colId xmlns:a16="http://schemas.microsoft.com/office/drawing/2014/main" val="2114991817"/>
                    </a:ext>
                  </a:extLst>
                </a:gridCol>
                <a:gridCol w="558479">
                  <a:extLst>
                    <a:ext uri="{9D8B030D-6E8A-4147-A177-3AD203B41FA5}">
                      <a16:colId xmlns:a16="http://schemas.microsoft.com/office/drawing/2014/main" val="3263187025"/>
                    </a:ext>
                  </a:extLst>
                </a:gridCol>
                <a:gridCol w="558479">
                  <a:extLst>
                    <a:ext uri="{9D8B030D-6E8A-4147-A177-3AD203B41FA5}">
                      <a16:colId xmlns:a16="http://schemas.microsoft.com/office/drawing/2014/main" val="1451761248"/>
                    </a:ext>
                  </a:extLst>
                </a:gridCol>
                <a:gridCol w="558479">
                  <a:extLst>
                    <a:ext uri="{9D8B030D-6E8A-4147-A177-3AD203B41FA5}">
                      <a16:colId xmlns:a16="http://schemas.microsoft.com/office/drawing/2014/main" val="2396644670"/>
                    </a:ext>
                  </a:extLst>
                </a:gridCol>
                <a:gridCol w="558479">
                  <a:extLst>
                    <a:ext uri="{9D8B030D-6E8A-4147-A177-3AD203B41FA5}">
                      <a16:colId xmlns:a16="http://schemas.microsoft.com/office/drawing/2014/main" val="2369206798"/>
                    </a:ext>
                  </a:extLst>
                </a:gridCol>
                <a:gridCol w="558479">
                  <a:extLst>
                    <a:ext uri="{9D8B030D-6E8A-4147-A177-3AD203B41FA5}">
                      <a16:colId xmlns:a16="http://schemas.microsoft.com/office/drawing/2014/main" val="3058033371"/>
                    </a:ext>
                  </a:extLst>
                </a:gridCol>
                <a:gridCol w="558479">
                  <a:extLst>
                    <a:ext uri="{9D8B030D-6E8A-4147-A177-3AD203B41FA5}">
                      <a16:colId xmlns:a16="http://schemas.microsoft.com/office/drawing/2014/main" val="820107238"/>
                    </a:ext>
                  </a:extLst>
                </a:gridCol>
                <a:gridCol w="558479">
                  <a:extLst>
                    <a:ext uri="{9D8B030D-6E8A-4147-A177-3AD203B41FA5}">
                      <a16:colId xmlns:a16="http://schemas.microsoft.com/office/drawing/2014/main" val="914255683"/>
                    </a:ext>
                  </a:extLst>
                </a:gridCol>
              </a:tblGrid>
              <a:tr h="348616">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r>
                        <a:rPr lang="de-DE" b="0" dirty="0">
                          <a:solidFill>
                            <a:srgbClr val="97CDB5"/>
                          </a:solidFill>
                          <a:latin typeface="Pinto NO_01" panose="020B0604020202020204" charset="0"/>
                        </a:rPr>
                        <a:t>1</a:t>
                      </a:r>
                    </a:p>
                  </a:txBody>
                  <a:tcPr anchor="ctr">
                    <a:noFill/>
                  </a:tcPr>
                </a:tc>
                <a:tc>
                  <a:txBody>
                    <a:bodyPr/>
                    <a:lstStyle/>
                    <a:p>
                      <a:pPr algn="ctr"/>
                      <a:r>
                        <a:rPr lang="de-DE" b="0" dirty="0">
                          <a:solidFill>
                            <a:srgbClr val="97CDB5"/>
                          </a:solidFill>
                          <a:latin typeface="Pinto NO_01" panose="020B0604020202020204" charset="0"/>
                        </a:rPr>
                        <a:t>2</a:t>
                      </a:r>
                    </a:p>
                  </a:txBody>
                  <a:tcPr anchor="ctr">
                    <a:noFill/>
                  </a:tcPr>
                </a:tc>
                <a:tc>
                  <a:txBody>
                    <a:bodyPr/>
                    <a:lstStyle/>
                    <a:p>
                      <a:pPr algn="ctr"/>
                      <a:r>
                        <a:rPr lang="de-DE" b="0" dirty="0">
                          <a:solidFill>
                            <a:srgbClr val="97CDB5"/>
                          </a:solidFill>
                          <a:latin typeface="Pinto NO_01" panose="020B0604020202020204" charset="0"/>
                        </a:rPr>
                        <a:t>3</a:t>
                      </a:r>
                    </a:p>
                  </a:txBody>
                  <a:tcPr anchor="ctr">
                    <a:noFill/>
                  </a:tcPr>
                </a:tc>
                <a:tc>
                  <a:txBody>
                    <a:bodyPr/>
                    <a:lstStyle/>
                    <a:p>
                      <a:pPr algn="ctr"/>
                      <a:r>
                        <a:rPr lang="de-DE" b="0" dirty="0">
                          <a:solidFill>
                            <a:srgbClr val="97CDB5"/>
                          </a:solidFill>
                          <a:latin typeface="Pinto NO_01" panose="020B0604020202020204" charset="0"/>
                        </a:rPr>
                        <a:t>4</a:t>
                      </a:r>
                    </a:p>
                  </a:txBody>
                  <a:tcPr anchor="ctr">
                    <a:noFill/>
                  </a:tcPr>
                </a:tc>
                <a:tc>
                  <a:txBody>
                    <a:bodyPr/>
                    <a:lstStyle/>
                    <a:p>
                      <a:pPr algn="ctr"/>
                      <a:r>
                        <a:rPr lang="de-DE" b="0" dirty="0">
                          <a:solidFill>
                            <a:srgbClr val="97CDB5"/>
                          </a:solidFill>
                          <a:latin typeface="Pinto NO_01" panose="020B0604020202020204" charset="0"/>
                        </a:rPr>
                        <a:t>5</a:t>
                      </a:r>
                    </a:p>
                  </a:txBody>
                  <a:tcPr anchor="ctr">
                    <a:noFill/>
                  </a:tcPr>
                </a:tc>
                <a:tc>
                  <a:txBody>
                    <a:bodyPr/>
                    <a:lstStyle/>
                    <a:p>
                      <a:pPr algn="ctr"/>
                      <a:r>
                        <a:rPr lang="de-DE" b="0" dirty="0">
                          <a:solidFill>
                            <a:srgbClr val="97CDB5"/>
                          </a:solidFill>
                          <a:latin typeface="Pinto NO_01" panose="020B0604020202020204" charset="0"/>
                        </a:rPr>
                        <a:t>6</a:t>
                      </a:r>
                    </a:p>
                  </a:txBody>
                  <a:tcPr anchor="ctr">
                    <a:noFill/>
                  </a:tcPr>
                </a:tc>
                <a:tc>
                  <a:txBody>
                    <a:bodyPr/>
                    <a:lstStyle/>
                    <a:p>
                      <a:pPr algn="ctr"/>
                      <a:r>
                        <a:rPr lang="de-DE" b="0" dirty="0">
                          <a:solidFill>
                            <a:srgbClr val="97CDB5"/>
                          </a:solidFill>
                          <a:latin typeface="Pinto NO_01" panose="020B0604020202020204" charset="0"/>
                        </a:rPr>
                        <a:t>7</a:t>
                      </a:r>
                    </a:p>
                  </a:txBody>
                  <a:tcPr anchor="ctr">
                    <a:noFill/>
                  </a:tcPr>
                </a:tc>
                <a:tc>
                  <a:txBody>
                    <a:bodyPr/>
                    <a:lstStyle/>
                    <a:p>
                      <a:pPr algn="ctr"/>
                      <a:r>
                        <a:rPr lang="de-DE" b="0" dirty="0">
                          <a:solidFill>
                            <a:srgbClr val="97CDB5"/>
                          </a:solidFill>
                          <a:latin typeface="Pinto NO_01" panose="020B0604020202020204" charset="0"/>
                        </a:rPr>
                        <a:t>8</a:t>
                      </a:r>
                    </a:p>
                  </a:txBody>
                  <a:tcPr anchor="ctr">
                    <a:noFill/>
                  </a:tcPr>
                </a:tc>
                <a:tc>
                  <a:txBody>
                    <a:bodyPr/>
                    <a:lstStyle/>
                    <a:p>
                      <a:pPr algn="ctr"/>
                      <a:r>
                        <a:rPr lang="de-DE" b="0" dirty="0">
                          <a:solidFill>
                            <a:srgbClr val="97CDB5"/>
                          </a:solidFill>
                          <a:latin typeface="Pinto NO_01" panose="020B0604020202020204" charset="0"/>
                        </a:rPr>
                        <a:t>9</a:t>
                      </a:r>
                    </a:p>
                  </a:txBody>
                  <a:tcPr anchor="ctr">
                    <a:noFill/>
                  </a:tcPr>
                </a:tc>
                <a:tc>
                  <a:txBody>
                    <a:bodyPr/>
                    <a:lstStyle/>
                    <a:p>
                      <a:pPr algn="ctr"/>
                      <a:r>
                        <a:rPr lang="de-DE" b="0" dirty="0">
                          <a:solidFill>
                            <a:srgbClr val="97CDB5"/>
                          </a:solidFill>
                          <a:latin typeface="Pinto NO_01" panose="020B0604020202020204" charset="0"/>
                        </a:rPr>
                        <a:t>10</a:t>
                      </a:r>
                    </a:p>
                  </a:txBody>
                  <a:tcPr anchor="ctr">
                    <a:noFill/>
                  </a:tcPr>
                </a:tc>
                <a:tc>
                  <a:txBody>
                    <a:bodyPr/>
                    <a:lstStyle/>
                    <a:p>
                      <a:pPr algn="ctr"/>
                      <a:r>
                        <a:rPr lang="de-DE" b="0" dirty="0">
                          <a:solidFill>
                            <a:srgbClr val="97CDB5"/>
                          </a:solidFill>
                          <a:latin typeface="Pinto NO_01" panose="020B0604020202020204" charset="0"/>
                        </a:rPr>
                        <a:t>11</a:t>
                      </a:r>
                    </a:p>
                  </a:txBody>
                  <a:tcPr anchor="ctr">
                    <a:noFill/>
                  </a:tcPr>
                </a:tc>
                <a:extLst>
                  <a:ext uri="{0D108BD9-81ED-4DB2-BD59-A6C34878D82A}">
                    <a16:rowId xmlns:a16="http://schemas.microsoft.com/office/drawing/2014/main" val="4214527439"/>
                  </a:ext>
                </a:extLst>
              </a:tr>
              <a:tr h="622040">
                <a:tc>
                  <a:txBody>
                    <a:bodyPr/>
                    <a:lstStyle/>
                    <a:p>
                      <a:pPr algn="ctr"/>
                      <a:r>
                        <a:rPr lang="de-DE" b="0" dirty="0">
                          <a:solidFill>
                            <a:srgbClr val="97CDB5"/>
                          </a:solidFill>
                          <a:latin typeface="Pinto NO_01" panose="020B0604020202020204" charset="0"/>
                        </a:rPr>
                        <a:t>A</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2040">
                <a:tc>
                  <a:txBody>
                    <a:bodyPr/>
                    <a:lstStyle/>
                    <a:p>
                      <a:pPr algn="ctr"/>
                      <a:r>
                        <a:rPr lang="de-DE" b="0" dirty="0">
                          <a:solidFill>
                            <a:srgbClr val="97CDB5"/>
                          </a:solidFill>
                          <a:latin typeface="Pinto NO_01" panose="020B0604020202020204" charset="0"/>
                        </a:rPr>
                        <a:t>B</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2040">
                <a:tc>
                  <a:txBody>
                    <a:bodyPr/>
                    <a:lstStyle/>
                    <a:p>
                      <a:pPr algn="ctr"/>
                      <a:r>
                        <a:rPr lang="de-DE" b="0" dirty="0">
                          <a:solidFill>
                            <a:srgbClr val="97CDB5"/>
                          </a:solidFill>
                          <a:latin typeface="Pinto NO_01" panose="020B0604020202020204" charset="0"/>
                        </a:rPr>
                        <a:t>C</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2040">
                <a:tc>
                  <a:txBody>
                    <a:bodyPr/>
                    <a:lstStyle/>
                    <a:p>
                      <a:pPr algn="ctr"/>
                      <a:r>
                        <a:rPr lang="de-DE" b="0" dirty="0">
                          <a:solidFill>
                            <a:srgbClr val="97CDB5"/>
                          </a:solidFill>
                          <a:latin typeface="Pinto NO_01" panose="020B0604020202020204" charset="0"/>
                        </a:rPr>
                        <a:t>D</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2040">
                <a:tc>
                  <a:txBody>
                    <a:bodyPr/>
                    <a:lstStyle/>
                    <a:p>
                      <a:pPr algn="ctr"/>
                      <a:r>
                        <a:rPr lang="de-DE" b="0" dirty="0">
                          <a:solidFill>
                            <a:srgbClr val="97CDB5"/>
                          </a:solidFill>
                          <a:latin typeface="Pinto NO_01" panose="020B0604020202020204" charset="0"/>
                        </a:rPr>
                        <a:t>E</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2040">
                <a:tc>
                  <a:txBody>
                    <a:bodyPr/>
                    <a:lstStyle/>
                    <a:p>
                      <a:pPr algn="ctr"/>
                      <a:r>
                        <a:rPr lang="de-DE" b="0" dirty="0">
                          <a:solidFill>
                            <a:srgbClr val="97CDB5"/>
                          </a:solidFill>
                          <a:latin typeface="Pinto NO_01" panose="020B0604020202020204" charset="0"/>
                        </a:rPr>
                        <a:t>F</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2040">
                <a:tc>
                  <a:txBody>
                    <a:bodyPr/>
                    <a:lstStyle/>
                    <a:p>
                      <a:pPr algn="ctr"/>
                      <a:r>
                        <a:rPr lang="de-DE" b="0" dirty="0">
                          <a:solidFill>
                            <a:srgbClr val="97CDB5"/>
                          </a:solidFill>
                          <a:latin typeface="Pinto NO_01" panose="020B0604020202020204" charset="0"/>
                        </a:rPr>
                        <a:t>G</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2040">
                <a:tc>
                  <a:txBody>
                    <a:bodyPr/>
                    <a:lstStyle/>
                    <a:p>
                      <a:pPr algn="ctr"/>
                      <a:r>
                        <a:rPr lang="de-DE" b="0" dirty="0">
                          <a:solidFill>
                            <a:srgbClr val="97CDB5"/>
                          </a:solidFill>
                          <a:latin typeface="Pinto NO_01" panose="020B0604020202020204" charset="0"/>
                        </a:rPr>
                        <a:t>H</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2040">
                <a:tc>
                  <a:txBody>
                    <a:bodyPr/>
                    <a:lstStyle/>
                    <a:p>
                      <a:pPr algn="ctr"/>
                      <a:r>
                        <a:rPr lang="de-DE" b="0" dirty="0">
                          <a:solidFill>
                            <a:srgbClr val="97CDB5"/>
                          </a:solidFill>
                          <a:latin typeface="Pinto NO_01" panose="020B0604020202020204" charset="0"/>
                        </a:rPr>
                        <a:t>I</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pic>
        <p:nvPicPr>
          <p:cNvPr id="5" name="Grafik 4" descr="Ein Bild, das Tisch enthält.&#10;&#10;Automatisch generierte Beschreibung">
            <a:extLst>
              <a:ext uri="{FF2B5EF4-FFF2-40B4-BE49-F238E27FC236}">
                <a16:creationId xmlns:a16="http://schemas.microsoft.com/office/drawing/2014/main" id="{37D7CFEA-F9A9-44A1-9B44-97D13032A0C9}"/>
              </a:ext>
            </a:extLst>
          </p:cNvPr>
          <p:cNvPicPr>
            <a:picLocks noChangeAspect="1"/>
          </p:cNvPicPr>
          <p:nvPr/>
        </p:nvPicPr>
        <p:blipFill>
          <a:blip r:embed="rId3"/>
          <a:stretch>
            <a:fillRect/>
          </a:stretch>
        </p:blipFill>
        <p:spPr>
          <a:xfrm>
            <a:off x="8740914" y="419778"/>
            <a:ext cx="2781880" cy="1471547"/>
          </a:xfrm>
          <a:prstGeom prst="rect">
            <a:avLst/>
          </a:prstGeom>
          <a:effectLst/>
        </p:spPr>
      </p:pic>
      <p:sp>
        <p:nvSpPr>
          <p:cNvPr id="8" name="Textfeld 7">
            <a:extLst>
              <a:ext uri="{FF2B5EF4-FFF2-40B4-BE49-F238E27FC236}">
                <a16:creationId xmlns:a16="http://schemas.microsoft.com/office/drawing/2014/main" id="{EDCEC8A8-DDBD-46AE-8E26-7568230C37AD}"/>
              </a:ext>
            </a:extLst>
          </p:cNvPr>
          <p:cNvSpPr txBox="1"/>
          <p:nvPr/>
        </p:nvSpPr>
        <p:spPr>
          <a:xfrm>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
        <p:nvSpPr>
          <p:cNvPr id="10" name="Textfeld 9">
            <a:extLst>
              <a:ext uri="{FF2B5EF4-FFF2-40B4-BE49-F238E27FC236}">
                <a16:creationId xmlns:a16="http://schemas.microsoft.com/office/drawing/2014/main" id="{C5F4B56D-0459-4503-B830-6751E729617B}"/>
              </a:ext>
            </a:extLst>
          </p:cNvPr>
          <p:cNvSpPr txBox="1"/>
          <p:nvPr/>
        </p:nvSpPr>
        <p:spPr>
          <a:xfrm>
            <a:off x="8479691" y="2448785"/>
            <a:ext cx="3197924" cy="1107996"/>
          </a:xfrm>
          <a:prstGeom prst="rect">
            <a:avLst/>
          </a:prstGeom>
          <a:noFill/>
          <a:effectLst/>
        </p:spPr>
        <p:txBody>
          <a:bodyPr wrap="square" rtlCol="0">
            <a:spAutoFit/>
          </a:bodyPr>
          <a:lstStyle/>
          <a:p>
            <a:pPr algn="ctr"/>
            <a:r>
              <a:rPr lang="de-DE" sz="6600" dirty="0">
                <a:solidFill>
                  <a:srgbClr val="97CDB5"/>
                </a:solidFill>
                <a:latin typeface="Pinto NO_01" panose="020B0604020202020204" charset="0"/>
              </a:rPr>
              <a:t>H6-Vatikan</a:t>
            </a:r>
          </a:p>
        </p:txBody>
      </p:sp>
      <p:pic>
        <p:nvPicPr>
          <p:cNvPr id="9" name="Grafik 8">
            <a:extLst>
              <a:ext uri="{FF2B5EF4-FFF2-40B4-BE49-F238E27FC236}">
                <a16:creationId xmlns:a16="http://schemas.microsoft.com/office/drawing/2014/main" id="{D0672A53-5555-4B8B-A931-513D49E5C139}"/>
              </a:ext>
            </a:extLst>
          </p:cNvPr>
          <p:cNvPicPr>
            <a:picLocks noChangeAspect="1"/>
          </p:cNvPicPr>
          <p:nvPr/>
        </p:nvPicPr>
        <p:blipFill>
          <a:blip r:embed="rId4"/>
          <a:stretch>
            <a:fillRect/>
          </a:stretch>
        </p:blipFill>
        <p:spPr>
          <a:xfrm rot="20718633">
            <a:off x="4962578" y="4576156"/>
            <a:ext cx="2004013" cy="1003774"/>
          </a:xfrm>
          <a:prstGeom prst="rect">
            <a:avLst/>
          </a:prstGeom>
        </p:spPr>
      </p:pic>
    </p:spTree>
    <p:extLst>
      <p:ext uri="{BB962C8B-B14F-4D97-AF65-F5344CB8AC3E}">
        <p14:creationId xmlns:p14="http://schemas.microsoft.com/office/powerpoint/2010/main" val="465079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dunkel, Licht, fliegend enthält.&#10;&#10;Automatisch generierte Beschreibung">
            <a:extLst>
              <a:ext uri="{FF2B5EF4-FFF2-40B4-BE49-F238E27FC236}">
                <a16:creationId xmlns:a16="http://schemas.microsoft.com/office/drawing/2014/main" id="{FE7720C5-D7FD-4B4B-BAF5-FFEF39BCA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229" y="792567"/>
            <a:ext cx="8431044" cy="5618493"/>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4867E999-EB26-4472-BE04-174205FE7848}"/>
              </a:ext>
            </a:extLst>
          </p:cNvPr>
          <p:cNvSpPr txBox="1"/>
          <p:nvPr/>
        </p:nvSpPr>
        <p:spPr>
          <a:xfrm>
            <a:off x="8328691" y="1355031"/>
            <a:ext cx="3493964" cy="1938992"/>
          </a:xfrm>
          <a:prstGeom prst="rect">
            <a:avLst/>
          </a:prstGeom>
          <a:noFill/>
        </p:spPr>
        <p:txBody>
          <a:bodyPr wrap="square" rtlCol="0">
            <a:spAutoFit/>
          </a:bodyPr>
          <a:lstStyle/>
          <a:p>
            <a:pPr algn="ctr"/>
            <a:r>
              <a:rPr lang="de-DE" sz="6000" dirty="0">
                <a:solidFill>
                  <a:srgbClr val="97CDB5"/>
                </a:solidFill>
                <a:latin typeface="Pinto NO_01" panose="020B0604020202020204" charset="0"/>
              </a:rPr>
              <a:t>Wo steht der Eifelturm?</a:t>
            </a:r>
          </a:p>
        </p:txBody>
      </p:sp>
      <p:graphicFrame>
        <p:nvGraphicFramePr>
          <p:cNvPr id="6" name="Tabelle 5">
            <a:extLst>
              <a:ext uri="{FF2B5EF4-FFF2-40B4-BE49-F238E27FC236}">
                <a16:creationId xmlns:a16="http://schemas.microsoft.com/office/drawing/2014/main" id="{49EF871D-E1A5-4EF2-B824-A151363AA9FE}"/>
              </a:ext>
            </a:extLst>
          </p:cNvPr>
          <p:cNvGraphicFramePr>
            <a:graphicFrameLocks noGrp="1"/>
          </p:cNvGraphicFramePr>
          <p:nvPr/>
        </p:nvGraphicFramePr>
        <p:xfrm>
          <a:off x="1849726" y="446940"/>
          <a:ext cx="6418951" cy="5964120"/>
        </p:xfrm>
        <a:graphic>
          <a:graphicData uri="http://schemas.openxmlformats.org/drawingml/2006/table">
            <a:tbl>
              <a:tblPr firstRow="1" bandRow="1">
                <a:tableStyleId>{5940675A-B579-460E-94D1-54222C63F5DA}</a:tableStyleId>
              </a:tblPr>
              <a:tblGrid>
                <a:gridCol w="275682">
                  <a:extLst>
                    <a:ext uri="{9D8B030D-6E8A-4147-A177-3AD203B41FA5}">
                      <a16:colId xmlns:a16="http://schemas.microsoft.com/office/drawing/2014/main" val="2902295538"/>
                    </a:ext>
                  </a:extLst>
                </a:gridCol>
                <a:gridCol w="558479">
                  <a:extLst>
                    <a:ext uri="{9D8B030D-6E8A-4147-A177-3AD203B41FA5}">
                      <a16:colId xmlns:a16="http://schemas.microsoft.com/office/drawing/2014/main" val="307126448"/>
                    </a:ext>
                  </a:extLst>
                </a:gridCol>
                <a:gridCol w="558479">
                  <a:extLst>
                    <a:ext uri="{9D8B030D-6E8A-4147-A177-3AD203B41FA5}">
                      <a16:colId xmlns:a16="http://schemas.microsoft.com/office/drawing/2014/main" val="1279984716"/>
                    </a:ext>
                  </a:extLst>
                </a:gridCol>
                <a:gridCol w="558479">
                  <a:extLst>
                    <a:ext uri="{9D8B030D-6E8A-4147-A177-3AD203B41FA5}">
                      <a16:colId xmlns:a16="http://schemas.microsoft.com/office/drawing/2014/main" val="1201355973"/>
                    </a:ext>
                  </a:extLst>
                </a:gridCol>
                <a:gridCol w="558479">
                  <a:extLst>
                    <a:ext uri="{9D8B030D-6E8A-4147-A177-3AD203B41FA5}">
                      <a16:colId xmlns:a16="http://schemas.microsoft.com/office/drawing/2014/main" val="2114991817"/>
                    </a:ext>
                  </a:extLst>
                </a:gridCol>
                <a:gridCol w="558479">
                  <a:extLst>
                    <a:ext uri="{9D8B030D-6E8A-4147-A177-3AD203B41FA5}">
                      <a16:colId xmlns:a16="http://schemas.microsoft.com/office/drawing/2014/main" val="3263187025"/>
                    </a:ext>
                  </a:extLst>
                </a:gridCol>
                <a:gridCol w="558479">
                  <a:extLst>
                    <a:ext uri="{9D8B030D-6E8A-4147-A177-3AD203B41FA5}">
                      <a16:colId xmlns:a16="http://schemas.microsoft.com/office/drawing/2014/main" val="1451761248"/>
                    </a:ext>
                  </a:extLst>
                </a:gridCol>
                <a:gridCol w="558479">
                  <a:extLst>
                    <a:ext uri="{9D8B030D-6E8A-4147-A177-3AD203B41FA5}">
                      <a16:colId xmlns:a16="http://schemas.microsoft.com/office/drawing/2014/main" val="2396644670"/>
                    </a:ext>
                  </a:extLst>
                </a:gridCol>
                <a:gridCol w="558479">
                  <a:extLst>
                    <a:ext uri="{9D8B030D-6E8A-4147-A177-3AD203B41FA5}">
                      <a16:colId xmlns:a16="http://schemas.microsoft.com/office/drawing/2014/main" val="2369206798"/>
                    </a:ext>
                  </a:extLst>
                </a:gridCol>
                <a:gridCol w="558479">
                  <a:extLst>
                    <a:ext uri="{9D8B030D-6E8A-4147-A177-3AD203B41FA5}">
                      <a16:colId xmlns:a16="http://schemas.microsoft.com/office/drawing/2014/main" val="3058033371"/>
                    </a:ext>
                  </a:extLst>
                </a:gridCol>
                <a:gridCol w="558479">
                  <a:extLst>
                    <a:ext uri="{9D8B030D-6E8A-4147-A177-3AD203B41FA5}">
                      <a16:colId xmlns:a16="http://schemas.microsoft.com/office/drawing/2014/main" val="820107238"/>
                    </a:ext>
                  </a:extLst>
                </a:gridCol>
                <a:gridCol w="558479">
                  <a:extLst>
                    <a:ext uri="{9D8B030D-6E8A-4147-A177-3AD203B41FA5}">
                      <a16:colId xmlns:a16="http://schemas.microsoft.com/office/drawing/2014/main" val="914255683"/>
                    </a:ext>
                  </a:extLst>
                </a:gridCol>
              </a:tblGrid>
              <a:tr h="348616">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r>
                        <a:rPr lang="de-DE" b="0" dirty="0">
                          <a:solidFill>
                            <a:srgbClr val="97CDB5"/>
                          </a:solidFill>
                          <a:latin typeface="Pinto NO_01" panose="020B0604020202020204" charset="0"/>
                        </a:rPr>
                        <a:t>1</a:t>
                      </a:r>
                    </a:p>
                  </a:txBody>
                  <a:tcPr anchor="ctr">
                    <a:noFill/>
                  </a:tcPr>
                </a:tc>
                <a:tc>
                  <a:txBody>
                    <a:bodyPr/>
                    <a:lstStyle/>
                    <a:p>
                      <a:pPr algn="ctr"/>
                      <a:r>
                        <a:rPr lang="de-DE" b="0" dirty="0">
                          <a:solidFill>
                            <a:srgbClr val="97CDB5"/>
                          </a:solidFill>
                          <a:latin typeface="Pinto NO_01" panose="020B0604020202020204" charset="0"/>
                        </a:rPr>
                        <a:t>2</a:t>
                      </a:r>
                    </a:p>
                  </a:txBody>
                  <a:tcPr anchor="ctr">
                    <a:noFill/>
                  </a:tcPr>
                </a:tc>
                <a:tc>
                  <a:txBody>
                    <a:bodyPr/>
                    <a:lstStyle/>
                    <a:p>
                      <a:pPr algn="ctr"/>
                      <a:r>
                        <a:rPr lang="de-DE" b="0" dirty="0">
                          <a:solidFill>
                            <a:srgbClr val="97CDB5"/>
                          </a:solidFill>
                          <a:latin typeface="Pinto NO_01" panose="020B0604020202020204" charset="0"/>
                        </a:rPr>
                        <a:t>3</a:t>
                      </a:r>
                    </a:p>
                  </a:txBody>
                  <a:tcPr anchor="ctr">
                    <a:noFill/>
                  </a:tcPr>
                </a:tc>
                <a:tc>
                  <a:txBody>
                    <a:bodyPr/>
                    <a:lstStyle/>
                    <a:p>
                      <a:pPr algn="ctr"/>
                      <a:r>
                        <a:rPr lang="de-DE" b="0" dirty="0">
                          <a:solidFill>
                            <a:srgbClr val="97CDB5"/>
                          </a:solidFill>
                          <a:latin typeface="Pinto NO_01" panose="020B0604020202020204" charset="0"/>
                        </a:rPr>
                        <a:t>4</a:t>
                      </a:r>
                    </a:p>
                  </a:txBody>
                  <a:tcPr anchor="ctr">
                    <a:noFill/>
                  </a:tcPr>
                </a:tc>
                <a:tc>
                  <a:txBody>
                    <a:bodyPr/>
                    <a:lstStyle/>
                    <a:p>
                      <a:pPr algn="ctr"/>
                      <a:r>
                        <a:rPr lang="de-DE" b="0" dirty="0">
                          <a:solidFill>
                            <a:srgbClr val="97CDB5"/>
                          </a:solidFill>
                          <a:latin typeface="Pinto NO_01" panose="020B0604020202020204" charset="0"/>
                        </a:rPr>
                        <a:t>5</a:t>
                      </a:r>
                    </a:p>
                  </a:txBody>
                  <a:tcPr anchor="ctr">
                    <a:noFill/>
                  </a:tcPr>
                </a:tc>
                <a:tc>
                  <a:txBody>
                    <a:bodyPr/>
                    <a:lstStyle/>
                    <a:p>
                      <a:pPr algn="ctr"/>
                      <a:r>
                        <a:rPr lang="de-DE" b="0" dirty="0">
                          <a:solidFill>
                            <a:srgbClr val="97CDB5"/>
                          </a:solidFill>
                          <a:latin typeface="Pinto NO_01" panose="020B0604020202020204" charset="0"/>
                        </a:rPr>
                        <a:t>6</a:t>
                      </a:r>
                    </a:p>
                  </a:txBody>
                  <a:tcPr anchor="ctr">
                    <a:noFill/>
                  </a:tcPr>
                </a:tc>
                <a:tc>
                  <a:txBody>
                    <a:bodyPr/>
                    <a:lstStyle/>
                    <a:p>
                      <a:pPr algn="ctr"/>
                      <a:r>
                        <a:rPr lang="de-DE" b="0" dirty="0">
                          <a:solidFill>
                            <a:srgbClr val="97CDB5"/>
                          </a:solidFill>
                          <a:latin typeface="Pinto NO_01" panose="020B0604020202020204" charset="0"/>
                        </a:rPr>
                        <a:t>7</a:t>
                      </a:r>
                    </a:p>
                  </a:txBody>
                  <a:tcPr anchor="ctr">
                    <a:noFill/>
                  </a:tcPr>
                </a:tc>
                <a:tc>
                  <a:txBody>
                    <a:bodyPr/>
                    <a:lstStyle/>
                    <a:p>
                      <a:pPr algn="ctr"/>
                      <a:r>
                        <a:rPr lang="de-DE" b="0" dirty="0">
                          <a:solidFill>
                            <a:srgbClr val="97CDB5"/>
                          </a:solidFill>
                          <a:latin typeface="Pinto NO_01" panose="020B0604020202020204" charset="0"/>
                        </a:rPr>
                        <a:t>8</a:t>
                      </a:r>
                    </a:p>
                  </a:txBody>
                  <a:tcPr anchor="ctr">
                    <a:noFill/>
                  </a:tcPr>
                </a:tc>
                <a:tc>
                  <a:txBody>
                    <a:bodyPr/>
                    <a:lstStyle/>
                    <a:p>
                      <a:pPr algn="ctr"/>
                      <a:r>
                        <a:rPr lang="de-DE" b="0" dirty="0">
                          <a:solidFill>
                            <a:srgbClr val="97CDB5"/>
                          </a:solidFill>
                          <a:latin typeface="Pinto NO_01" panose="020B0604020202020204" charset="0"/>
                        </a:rPr>
                        <a:t>9</a:t>
                      </a:r>
                    </a:p>
                  </a:txBody>
                  <a:tcPr anchor="ctr">
                    <a:noFill/>
                  </a:tcPr>
                </a:tc>
                <a:tc>
                  <a:txBody>
                    <a:bodyPr/>
                    <a:lstStyle/>
                    <a:p>
                      <a:pPr algn="ctr"/>
                      <a:r>
                        <a:rPr lang="de-DE" b="0" dirty="0">
                          <a:solidFill>
                            <a:srgbClr val="97CDB5"/>
                          </a:solidFill>
                          <a:latin typeface="Pinto NO_01" panose="020B0604020202020204" charset="0"/>
                        </a:rPr>
                        <a:t>10</a:t>
                      </a:r>
                    </a:p>
                  </a:txBody>
                  <a:tcPr anchor="ctr">
                    <a:noFill/>
                  </a:tcPr>
                </a:tc>
                <a:tc>
                  <a:txBody>
                    <a:bodyPr/>
                    <a:lstStyle/>
                    <a:p>
                      <a:pPr algn="ctr"/>
                      <a:r>
                        <a:rPr lang="de-DE" b="0" dirty="0">
                          <a:solidFill>
                            <a:srgbClr val="97CDB5"/>
                          </a:solidFill>
                          <a:latin typeface="Pinto NO_01" panose="020B0604020202020204" charset="0"/>
                        </a:rPr>
                        <a:t>11</a:t>
                      </a:r>
                    </a:p>
                  </a:txBody>
                  <a:tcPr anchor="ctr">
                    <a:noFill/>
                  </a:tcPr>
                </a:tc>
                <a:extLst>
                  <a:ext uri="{0D108BD9-81ED-4DB2-BD59-A6C34878D82A}">
                    <a16:rowId xmlns:a16="http://schemas.microsoft.com/office/drawing/2014/main" val="4214527439"/>
                  </a:ext>
                </a:extLst>
              </a:tr>
              <a:tr h="622040">
                <a:tc>
                  <a:txBody>
                    <a:bodyPr/>
                    <a:lstStyle/>
                    <a:p>
                      <a:pPr algn="ctr"/>
                      <a:r>
                        <a:rPr lang="de-DE" b="0" dirty="0">
                          <a:solidFill>
                            <a:srgbClr val="97CDB5"/>
                          </a:solidFill>
                          <a:latin typeface="Pinto NO_01" panose="020B0604020202020204" charset="0"/>
                        </a:rPr>
                        <a:t>A</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2040">
                <a:tc>
                  <a:txBody>
                    <a:bodyPr/>
                    <a:lstStyle/>
                    <a:p>
                      <a:pPr algn="ctr"/>
                      <a:r>
                        <a:rPr lang="de-DE" b="0" dirty="0">
                          <a:solidFill>
                            <a:srgbClr val="97CDB5"/>
                          </a:solidFill>
                          <a:latin typeface="Pinto NO_01" panose="020B0604020202020204" charset="0"/>
                        </a:rPr>
                        <a:t>B</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2040">
                <a:tc>
                  <a:txBody>
                    <a:bodyPr/>
                    <a:lstStyle/>
                    <a:p>
                      <a:pPr algn="ctr"/>
                      <a:r>
                        <a:rPr lang="de-DE" b="0" dirty="0">
                          <a:solidFill>
                            <a:srgbClr val="97CDB5"/>
                          </a:solidFill>
                          <a:latin typeface="Pinto NO_01" panose="020B0604020202020204" charset="0"/>
                        </a:rPr>
                        <a:t>C</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2040">
                <a:tc>
                  <a:txBody>
                    <a:bodyPr/>
                    <a:lstStyle/>
                    <a:p>
                      <a:pPr algn="ctr"/>
                      <a:r>
                        <a:rPr lang="de-DE" b="0" dirty="0">
                          <a:solidFill>
                            <a:srgbClr val="97CDB5"/>
                          </a:solidFill>
                          <a:latin typeface="Pinto NO_01" panose="020B0604020202020204" charset="0"/>
                        </a:rPr>
                        <a:t>D</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2040">
                <a:tc>
                  <a:txBody>
                    <a:bodyPr/>
                    <a:lstStyle/>
                    <a:p>
                      <a:pPr algn="ctr"/>
                      <a:r>
                        <a:rPr lang="de-DE" b="0" dirty="0">
                          <a:solidFill>
                            <a:srgbClr val="97CDB5"/>
                          </a:solidFill>
                          <a:latin typeface="Pinto NO_01" panose="020B0604020202020204" charset="0"/>
                        </a:rPr>
                        <a:t>E</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2040">
                <a:tc>
                  <a:txBody>
                    <a:bodyPr/>
                    <a:lstStyle/>
                    <a:p>
                      <a:pPr algn="ctr"/>
                      <a:r>
                        <a:rPr lang="de-DE" b="0" dirty="0">
                          <a:solidFill>
                            <a:srgbClr val="97CDB5"/>
                          </a:solidFill>
                          <a:latin typeface="Pinto NO_01" panose="020B0604020202020204" charset="0"/>
                        </a:rPr>
                        <a:t>F</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2040">
                <a:tc>
                  <a:txBody>
                    <a:bodyPr/>
                    <a:lstStyle/>
                    <a:p>
                      <a:pPr algn="ctr"/>
                      <a:r>
                        <a:rPr lang="de-DE" b="0" dirty="0">
                          <a:solidFill>
                            <a:srgbClr val="97CDB5"/>
                          </a:solidFill>
                          <a:latin typeface="Pinto NO_01" panose="020B0604020202020204" charset="0"/>
                        </a:rPr>
                        <a:t>G</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2040">
                <a:tc>
                  <a:txBody>
                    <a:bodyPr/>
                    <a:lstStyle/>
                    <a:p>
                      <a:pPr algn="ctr"/>
                      <a:r>
                        <a:rPr lang="de-DE" b="0" dirty="0">
                          <a:solidFill>
                            <a:srgbClr val="97CDB5"/>
                          </a:solidFill>
                          <a:latin typeface="Pinto NO_01" panose="020B0604020202020204" charset="0"/>
                        </a:rPr>
                        <a:t>H</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2040">
                <a:tc>
                  <a:txBody>
                    <a:bodyPr/>
                    <a:lstStyle/>
                    <a:p>
                      <a:pPr algn="ctr"/>
                      <a:r>
                        <a:rPr lang="de-DE" b="0" dirty="0">
                          <a:solidFill>
                            <a:srgbClr val="97CDB5"/>
                          </a:solidFill>
                          <a:latin typeface="Pinto NO_01" panose="020B0604020202020204" charset="0"/>
                        </a:rPr>
                        <a:t>I</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spTree>
    <p:extLst>
      <p:ext uri="{BB962C8B-B14F-4D97-AF65-F5344CB8AC3E}">
        <p14:creationId xmlns:p14="http://schemas.microsoft.com/office/powerpoint/2010/main" val="4051711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dunkel, Licht, fliegend enthält.&#10;&#10;Automatisch generierte Beschreibung">
            <a:extLst>
              <a:ext uri="{FF2B5EF4-FFF2-40B4-BE49-F238E27FC236}">
                <a16:creationId xmlns:a16="http://schemas.microsoft.com/office/drawing/2014/main" id="{FE7720C5-D7FD-4B4B-BAF5-FFEF39BCA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229" y="792567"/>
            <a:ext cx="8431044" cy="5618493"/>
          </a:xfrm>
          <a:prstGeom prst="rect">
            <a:avLst/>
          </a:prstGeom>
          <a:effectLst>
            <a:outerShdw blurRad="50800" dist="38100" dir="2700000" algn="tl" rotWithShape="0">
              <a:prstClr val="black">
                <a:alpha val="40000"/>
              </a:prstClr>
            </a:outerShdw>
          </a:effectLst>
        </p:spPr>
      </p:pic>
      <p:graphicFrame>
        <p:nvGraphicFramePr>
          <p:cNvPr id="6" name="Tabelle 5">
            <a:extLst>
              <a:ext uri="{FF2B5EF4-FFF2-40B4-BE49-F238E27FC236}">
                <a16:creationId xmlns:a16="http://schemas.microsoft.com/office/drawing/2014/main" id="{49EF871D-E1A5-4EF2-B824-A151363AA9FE}"/>
              </a:ext>
            </a:extLst>
          </p:cNvPr>
          <p:cNvGraphicFramePr>
            <a:graphicFrameLocks noGrp="1"/>
          </p:cNvGraphicFramePr>
          <p:nvPr/>
        </p:nvGraphicFramePr>
        <p:xfrm>
          <a:off x="1849726" y="446940"/>
          <a:ext cx="6418951" cy="5964120"/>
        </p:xfrm>
        <a:graphic>
          <a:graphicData uri="http://schemas.openxmlformats.org/drawingml/2006/table">
            <a:tbl>
              <a:tblPr firstRow="1" bandRow="1">
                <a:tableStyleId>{5940675A-B579-460E-94D1-54222C63F5DA}</a:tableStyleId>
              </a:tblPr>
              <a:tblGrid>
                <a:gridCol w="275682">
                  <a:extLst>
                    <a:ext uri="{9D8B030D-6E8A-4147-A177-3AD203B41FA5}">
                      <a16:colId xmlns:a16="http://schemas.microsoft.com/office/drawing/2014/main" val="2902295538"/>
                    </a:ext>
                  </a:extLst>
                </a:gridCol>
                <a:gridCol w="558479">
                  <a:extLst>
                    <a:ext uri="{9D8B030D-6E8A-4147-A177-3AD203B41FA5}">
                      <a16:colId xmlns:a16="http://schemas.microsoft.com/office/drawing/2014/main" val="307126448"/>
                    </a:ext>
                  </a:extLst>
                </a:gridCol>
                <a:gridCol w="558479">
                  <a:extLst>
                    <a:ext uri="{9D8B030D-6E8A-4147-A177-3AD203B41FA5}">
                      <a16:colId xmlns:a16="http://schemas.microsoft.com/office/drawing/2014/main" val="1279984716"/>
                    </a:ext>
                  </a:extLst>
                </a:gridCol>
                <a:gridCol w="558479">
                  <a:extLst>
                    <a:ext uri="{9D8B030D-6E8A-4147-A177-3AD203B41FA5}">
                      <a16:colId xmlns:a16="http://schemas.microsoft.com/office/drawing/2014/main" val="1201355973"/>
                    </a:ext>
                  </a:extLst>
                </a:gridCol>
                <a:gridCol w="558479">
                  <a:extLst>
                    <a:ext uri="{9D8B030D-6E8A-4147-A177-3AD203B41FA5}">
                      <a16:colId xmlns:a16="http://schemas.microsoft.com/office/drawing/2014/main" val="2114991817"/>
                    </a:ext>
                  </a:extLst>
                </a:gridCol>
                <a:gridCol w="558479">
                  <a:extLst>
                    <a:ext uri="{9D8B030D-6E8A-4147-A177-3AD203B41FA5}">
                      <a16:colId xmlns:a16="http://schemas.microsoft.com/office/drawing/2014/main" val="3263187025"/>
                    </a:ext>
                  </a:extLst>
                </a:gridCol>
                <a:gridCol w="558479">
                  <a:extLst>
                    <a:ext uri="{9D8B030D-6E8A-4147-A177-3AD203B41FA5}">
                      <a16:colId xmlns:a16="http://schemas.microsoft.com/office/drawing/2014/main" val="1451761248"/>
                    </a:ext>
                  </a:extLst>
                </a:gridCol>
                <a:gridCol w="558479">
                  <a:extLst>
                    <a:ext uri="{9D8B030D-6E8A-4147-A177-3AD203B41FA5}">
                      <a16:colId xmlns:a16="http://schemas.microsoft.com/office/drawing/2014/main" val="2396644670"/>
                    </a:ext>
                  </a:extLst>
                </a:gridCol>
                <a:gridCol w="558479">
                  <a:extLst>
                    <a:ext uri="{9D8B030D-6E8A-4147-A177-3AD203B41FA5}">
                      <a16:colId xmlns:a16="http://schemas.microsoft.com/office/drawing/2014/main" val="2369206798"/>
                    </a:ext>
                  </a:extLst>
                </a:gridCol>
                <a:gridCol w="558479">
                  <a:extLst>
                    <a:ext uri="{9D8B030D-6E8A-4147-A177-3AD203B41FA5}">
                      <a16:colId xmlns:a16="http://schemas.microsoft.com/office/drawing/2014/main" val="3058033371"/>
                    </a:ext>
                  </a:extLst>
                </a:gridCol>
                <a:gridCol w="558479">
                  <a:extLst>
                    <a:ext uri="{9D8B030D-6E8A-4147-A177-3AD203B41FA5}">
                      <a16:colId xmlns:a16="http://schemas.microsoft.com/office/drawing/2014/main" val="820107238"/>
                    </a:ext>
                  </a:extLst>
                </a:gridCol>
                <a:gridCol w="558479">
                  <a:extLst>
                    <a:ext uri="{9D8B030D-6E8A-4147-A177-3AD203B41FA5}">
                      <a16:colId xmlns:a16="http://schemas.microsoft.com/office/drawing/2014/main" val="914255683"/>
                    </a:ext>
                  </a:extLst>
                </a:gridCol>
              </a:tblGrid>
              <a:tr h="348616">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r>
                        <a:rPr lang="de-DE" b="0" dirty="0">
                          <a:solidFill>
                            <a:srgbClr val="97CDB5"/>
                          </a:solidFill>
                          <a:latin typeface="Pinto NO_01" panose="020B0604020202020204" charset="0"/>
                        </a:rPr>
                        <a:t>1</a:t>
                      </a:r>
                    </a:p>
                  </a:txBody>
                  <a:tcPr anchor="ctr">
                    <a:noFill/>
                  </a:tcPr>
                </a:tc>
                <a:tc>
                  <a:txBody>
                    <a:bodyPr/>
                    <a:lstStyle/>
                    <a:p>
                      <a:pPr algn="ctr"/>
                      <a:r>
                        <a:rPr lang="de-DE" b="0" dirty="0">
                          <a:solidFill>
                            <a:srgbClr val="97CDB5"/>
                          </a:solidFill>
                          <a:latin typeface="Pinto NO_01" panose="020B0604020202020204" charset="0"/>
                        </a:rPr>
                        <a:t>2</a:t>
                      </a:r>
                    </a:p>
                  </a:txBody>
                  <a:tcPr anchor="ctr">
                    <a:noFill/>
                  </a:tcPr>
                </a:tc>
                <a:tc>
                  <a:txBody>
                    <a:bodyPr/>
                    <a:lstStyle/>
                    <a:p>
                      <a:pPr algn="ctr"/>
                      <a:r>
                        <a:rPr lang="de-DE" b="0" dirty="0">
                          <a:solidFill>
                            <a:srgbClr val="97CDB5"/>
                          </a:solidFill>
                          <a:latin typeface="Pinto NO_01" panose="020B0604020202020204" charset="0"/>
                        </a:rPr>
                        <a:t>3</a:t>
                      </a:r>
                    </a:p>
                  </a:txBody>
                  <a:tcPr anchor="ctr">
                    <a:noFill/>
                  </a:tcPr>
                </a:tc>
                <a:tc>
                  <a:txBody>
                    <a:bodyPr/>
                    <a:lstStyle/>
                    <a:p>
                      <a:pPr algn="ctr"/>
                      <a:r>
                        <a:rPr lang="de-DE" b="0" dirty="0">
                          <a:solidFill>
                            <a:srgbClr val="97CDB5"/>
                          </a:solidFill>
                          <a:latin typeface="Pinto NO_01" panose="020B0604020202020204" charset="0"/>
                        </a:rPr>
                        <a:t>4</a:t>
                      </a:r>
                    </a:p>
                  </a:txBody>
                  <a:tcPr anchor="ctr">
                    <a:noFill/>
                  </a:tcPr>
                </a:tc>
                <a:tc>
                  <a:txBody>
                    <a:bodyPr/>
                    <a:lstStyle/>
                    <a:p>
                      <a:pPr algn="ctr"/>
                      <a:r>
                        <a:rPr lang="de-DE" b="0" dirty="0">
                          <a:solidFill>
                            <a:srgbClr val="97CDB5"/>
                          </a:solidFill>
                          <a:latin typeface="Pinto NO_01" panose="020B0604020202020204" charset="0"/>
                        </a:rPr>
                        <a:t>5</a:t>
                      </a:r>
                    </a:p>
                  </a:txBody>
                  <a:tcPr anchor="ctr">
                    <a:noFill/>
                  </a:tcPr>
                </a:tc>
                <a:tc>
                  <a:txBody>
                    <a:bodyPr/>
                    <a:lstStyle/>
                    <a:p>
                      <a:pPr algn="ctr"/>
                      <a:r>
                        <a:rPr lang="de-DE" b="0" dirty="0">
                          <a:solidFill>
                            <a:srgbClr val="97CDB5"/>
                          </a:solidFill>
                          <a:latin typeface="Pinto NO_01" panose="020B0604020202020204" charset="0"/>
                        </a:rPr>
                        <a:t>6</a:t>
                      </a:r>
                    </a:p>
                  </a:txBody>
                  <a:tcPr anchor="ctr">
                    <a:noFill/>
                  </a:tcPr>
                </a:tc>
                <a:tc>
                  <a:txBody>
                    <a:bodyPr/>
                    <a:lstStyle/>
                    <a:p>
                      <a:pPr algn="ctr"/>
                      <a:r>
                        <a:rPr lang="de-DE" b="0" dirty="0">
                          <a:solidFill>
                            <a:srgbClr val="97CDB5"/>
                          </a:solidFill>
                          <a:latin typeface="Pinto NO_01" panose="020B0604020202020204" charset="0"/>
                        </a:rPr>
                        <a:t>7</a:t>
                      </a:r>
                    </a:p>
                  </a:txBody>
                  <a:tcPr anchor="ctr">
                    <a:noFill/>
                  </a:tcPr>
                </a:tc>
                <a:tc>
                  <a:txBody>
                    <a:bodyPr/>
                    <a:lstStyle/>
                    <a:p>
                      <a:pPr algn="ctr"/>
                      <a:r>
                        <a:rPr lang="de-DE" b="0" dirty="0">
                          <a:solidFill>
                            <a:srgbClr val="97CDB5"/>
                          </a:solidFill>
                          <a:latin typeface="Pinto NO_01" panose="020B0604020202020204" charset="0"/>
                        </a:rPr>
                        <a:t>8</a:t>
                      </a:r>
                    </a:p>
                  </a:txBody>
                  <a:tcPr anchor="ctr">
                    <a:noFill/>
                  </a:tcPr>
                </a:tc>
                <a:tc>
                  <a:txBody>
                    <a:bodyPr/>
                    <a:lstStyle/>
                    <a:p>
                      <a:pPr algn="ctr"/>
                      <a:r>
                        <a:rPr lang="de-DE" b="0" dirty="0">
                          <a:solidFill>
                            <a:srgbClr val="97CDB5"/>
                          </a:solidFill>
                          <a:latin typeface="Pinto NO_01" panose="020B0604020202020204" charset="0"/>
                        </a:rPr>
                        <a:t>9</a:t>
                      </a:r>
                    </a:p>
                  </a:txBody>
                  <a:tcPr anchor="ctr">
                    <a:noFill/>
                  </a:tcPr>
                </a:tc>
                <a:tc>
                  <a:txBody>
                    <a:bodyPr/>
                    <a:lstStyle/>
                    <a:p>
                      <a:pPr algn="ctr"/>
                      <a:r>
                        <a:rPr lang="de-DE" b="0" dirty="0">
                          <a:solidFill>
                            <a:srgbClr val="97CDB5"/>
                          </a:solidFill>
                          <a:latin typeface="Pinto NO_01" panose="020B0604020202020204" charset="0"/>
                        </a:rPr>
                        <a:t>10</a:t>
                      </a:r>
                    </a:p>
                  </a:txBody>
                  <a:tcPr anchor="ctr">
                    <a:noFill/>
                  </a:tcPr>
                </a:tc>
                <a:tc>
                  <a:txBody>
                    <a:bodyPr/>
                    <a:lstStyle/>
                    <a:p>
                      <a:pPr algn="ctr"/>
                      <a:r>
                        <a:rPr lang="de-DE" b="0" dirty="0">
                          <a:solidFill>
                            <a:srgbClr val="97CDB5"/>
                          </a:solidFill>
                          <a:latin typeface="Pinto NO_01" panose="020B0604020202020204" charset="0"/>
                        </a:rPr>
                        <a:t>11</a:t>
                      </a:r>
                    </a:p>
                  </a:txBody>
                  <a:tcPr anchor="ctr">
                    <a:noFill/>
                  </a:tcPr>
                </a:tc>
                <a:extLst>
                  <a:ext uri="{0D108BD9-81ED-4DB2-BD59-A6C34878D82A}">
                    <a16:rowId xmlns:a16="http://schemas.microsoft.com/office/drawing/2014/main" val="4214527439"/>
                  </a:ext>
                </a:extLst>
              </a:tr>
              <a:tr h="622040">
                <a:tc>
                  <a:txBody>
                    <a:bodyPr/>
                    <a:lstStyle/>
                    <a:p>
                      <a:pPr algn="ctr"/>
                      <a:r>
                        <a:rPr lang="de-DE" b="0" dirty="0">
                          <a:solidFill>
                            <a:srgbClr val="97CDB5"/>
                          </a:solidFill>
                          <a:latin typeface="Pinto NO_01" panose="020B0604020202020204" charset="0"/>
                        </a:rPr>
                        <a:t>A</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2040">
                <a:tc>
                  <a:txBody>
                    <a:bodyPr/>
                    <a:lstStyle/>
                    <a:p>
                      <a:pPr algn="ctr"/>
                      <a:r>
                        <a:rPr lang="de-DE" b="0" dirty="0">
                          <a:solidFill>
                            <a:srgbClr val="97CDB5"/>
                          </a:solidFill>
                          <a:latin typeface="Pinto NO_01" panose="020B0604020202020204" charset="0"/>
                        </a:rPr>
                        <a:t>B</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2040">
                <a:tc>
                  <a:txBody>
                    <a:bodyPr/>
                    <a:lstStyle/>
                    <a:p>
                      <a:pPr algn="ctr"/>
                      <a:r>
                        <a:rPr lang="de-DE" b="0" dirty="0">
                          <a:solidFill>
                            <a:srgbClr val="97CDB5"/>
                          </a:solidFill>
                          <a:latin typeface="Pinto NO_01" panose="020B0604020202020204" charset="0"/>
                        </a:rPr>
                        <a:t>C</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2040">
                <a:tc>
                  <a:txBody>
                    <a:bodyPr/>
                    <a:lstStyle/>
                    <a:p>
                      <a:pPr algn="ctr"/>
                      <a:r>
                        <a:rPr lang="de-DE" b="0" dirty="0">
                          <a:solidFill>
                            <a:srgbClr val="97CDB5"/>
                          </a:solidFill>
                          <a:latin typeface="Pinto NO_01" panose="020B0604020202020204" charset="0"/>
                        </a:rPr>
                        <a:t>D</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2040">
                <a:tc>
                  <a:txBody>
                    <a:bodyPr/>
                    <a:lstStyle/>
                    <a:p>
                      <a:pPr algn="ctr"/>
                      <a:r>
                        <a:rPr lang="de-DE" b="0" dirty="0">
                          <a:solidFill>
                            <a:srgbClr val="97CDB5"/>
                          </a:solidFill>
                          <a:latin typeface="Pinto NO_01" panose="020B0604020202020204" charset="0"/>
                        </a:rPr>
                        <a:t>E</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2040">
                <a:tc>
                  <a:txBody>
                    <a:bodyPr/>
                    <a:lstStyle/>
                    <a:p>
                      <a:pPr algn="ctr"/>
                      <a:r>
                        <a:rPr lang="de-DE" b="0" dirty="0">
                          <a:solidFill>
                            <a:srgbClr val="97CDB5"/>
                          </a:solidFill>
                          <a:latin typeface="Pinto NO_01" panose="020B0604020202020204" charset="0"/>
                        </a:rPr>
                        <a:t>F</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2040">
                <a:tc>
                  <a:txBody>
                    <a:bodyPr/>
                    <a:lstStyle/>
                    <a:p>
                      <a:pPr algn="ctr"/>
                      <a:r>
                        <a:rPr lang="de-DE" b="0" dirty="0">
                          <a:solidFill>
                            <a:srgbClr val="97CDB5"/>
                          </a:solidFill>
                          <a:latin typeface="Pinto NO_01" panose="020B0604020202020204" charset="0"/>
                        </a:rPr>
                        <a:t>G</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2040">
                <a:tc>
                  <a:txBody>
                    <a:bodyPr/>
                    <a:lstStyle/>
                    <a:p>
                      <a:pPr algn="ctr"/>
                      <a:r>
                        <a:rPr lang="de-DE" b="0" dirty="0">
                          <a:solidFill>
                            <a:srgbClr val="97CDB5"/>
                          </a:solidFill>
                          <a:latin typeface="Pinto NO_01" panose="020B0604020202020204" charset="0"/>
                        </a:rPr>
                        <a:t>H</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2040">
                <a:tc>
                  <a:txBody>
                    <a:bodyPr/>
                    <a:lstStyle/>
                    <a:p>
                      <a:pPr algn="ctr"/>
                      <a:r>
                        <a:rPr lang="de-DE" b="0" dirty="0">
                          <a:solidFill>
                            <a:srgbClr val="97CDB5"/>
                          </a:solidFill>
                          <a:latin typeface="Pinto NO_01" panose="020B0604020202020204" charset="0"/>
                        </a:rPr>
                        <a:t>I</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pic>
        <p:nvPicPr>
          <p:cNvPr id="5" name="Grafik 4" descr="Ein Bild, das Tisch enthält.&#10;&#10;Automatisch generierte Beschreibung">
            <a:extLst>
              <a:ext uri="{FF2B5EF4-FFF2-40B4-BE49-F238E27FC236}">
                <a16:creationId xmlns:a16="http://schemas.microsoft.com/office/drawing/2014/main" id="{37D7CFEA-F9A9-44A1-9B44-97D13032A0C9}"/>
              </a:ext>
            </a:extLst>
          </p:cNvPr>
          <p:cNvPicPr>
            <a:picLocks noChangeAspect="1"/>
          </p:cNvPicPr>
          <p:nvPr/>
        </p:nvPicPr>
        <p:blipFill>
          <a:blip r:embed="rId3"/>
          <a:stretch>
            <a:fillRect/>
          </a:stretch>
        </p:blipFill>
        <p:spPr>
          <a:xfrm>
            <a:off x="8740914" y="419778"/>
            <a:ext cx="2781880" cy="1471547"/>
          </a:xfrm>
          <a:prstGeom prst="rect">
            <a:avLst/>
          </a:prstGeom>
          <a:effectLst/>
        </p:spPr>
      </p:pic>
      <p:sp>
        <p:nvSpPr>
          <p:cNvPr id="8" name="Textfeld 7">
            <a:extLst>
              <a:ext uri="{FF2B5EF4-FFF2-40B4-BE49-F238E27FC236}">
                <a16:creationId xmlns:a16="http://schemas.microsoft.com/office/drawing/2014/main" id="{EDCEC8A8-DDBD-46AE-8E26-7568230C37AD}"/>
              </a:ext>
            </a:extLst>
          </p:cNvPr>
          <p:cNvSpPr txBox="1"/>
          <p:nvPr/>
        </p:nvSpPr>
        <p:spPr>
          <a:xfrm>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
        <p:nvSpPr>
          <p:cNvPr id="10" name="Textfeld 9">
            <a:extLst>
              <a:ext uri="{FF2B5EF4-FFF2-40B4-BE49-F238E27FC236}">
                <a16:creationId xmlns:a16="http://schemas.microsoft.com/office/drawing/2014/main" id="{C5F4B56D-0459-4503-B830-6751E729617B}"/>
              </a:ext>
            </a:extLst>
          </p:cNvPr>
          <p:cNvSpPr txBox="1"/>
          <p:nvPr/>
        </p:nvSpPr>
        <p:spPr>
          <a:xfrm>
            <a:off x="8479691" y="2448785"/>
            <a:ext cx="3197924" cy="1107996"/>
          </a:xfrm>
          <a:prstGeom prst="rect">
            <a:avLst/>
          </a:prstGeom>
          <a:noFill/>
          <a:effectLst/>
        </p:spPr>
        <p:txBody>
          <a:bodyPr wrap="square" rtlCol="0">
            <a:spAutoFit/>
          </a:bodyPr>
          <a:lstStyle/>
          <a:p>
            <a:pPr algn="ctr"/>
            <a:r>
              <a:rPr lang="de-DE" sz="6600" dirty="0">
                <a:solidFill>
                  <a:srgbClr val="97CDB5"/>
                </a:solidFill>
                <a:latin typeface="Pinto NO_01" panose="020B0604020202020204" charset="0"/>
              </a:rPr>
              <a:t>F4-Paris</a:t>
            </a:r>
          </a:p>
        </p:txBody>
      </p:sp>
      <p:pic>
        <p:nvPicPr>
          <p:cNvPr id="9" name="Grafik 8">
            <a:extLst>
              <a:ext uri="{FF2B5EF4-FFF2-40B4-BE49-F238E27FC236}">
                <a16:creationId xmlns:a16="http://schemas.microsoft.com/office/drawing/2014/main" id="{86743141-4C7D-4247-8804-830ACD2368C1}"/>
              </a:ext>
            </a:extLst>
          </p:cNvPr>
          <p:cNvPicPr>
            <a:picLocks noChangeAspect="1"/>
          </p:cNvPicPr>
          <p:nvPr/>
        </p:nvPicPr>
        <p:blipFill>
          <a:blip r:embed="rId4"/>
          <a:stretch>
            <a:fillRect/>
          </a:stretch>
        </p:blipFill>
        <p:spPr>
          <a:xfrm rot="20718633">
            <a:off x="3997470" y="3442925"/>
            <a:ext cx="2004013" cy="1003774"/>
          </a:xfrm>
          <a:prstGeom prst="rect">
            <a:avLst/>
          </a:prstGeom>
        </p:spPr>
      </p:pic>
    </p:spTree>
    <p:extLst>
      <p:ext uri="{BB962C8B-B14F-4D97-AF65-F5344CB8AC3E}">
        <p14:creationId xmlns:p14="http://schemas.microsoft.com/office/powerpoint/2010/main" val="1195767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dunkel, Licht, fliegend enthält.&#10;&#10;Automatisch generierte Beschreibung">
            <a:extLst>
              <a:ext uri="{FF2B5EF4-FFF2-40B4-BE49-F238E27FC236}">
                <a16:creationId xmlns:a16="http://schemas.microsoft.com/office/drawing/2014/main" id="{FE7720C5-D7FD-4B4B-BAF5-FFEF39BCA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229" y="792567"/>
            <a:ext cx="8431044" cy="5618493"/>
          </a:xfrm>
          <a:prstGeom prst="rect">
            <a:avLst/>
          </a:prstGeom>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4867E999-EB26-4472-BE04-174205FE7848}"/>
              </a:ext>
            </a:extLst>
          </p:cNvPr>
          <p:cNvSpPr txBox="1"/>
          <p:nvPr/>
        </p:nvSpPr>
        <p:spPr>
          <a:xfrm>
            <a:off x="8328691" y="1355031"/>
            <a:ext cx="3493964" cy="1938992"/>
          </a:xfrm>
          <a:prstGeom prst="rect">
            <a:avLst/>
          </a:prstGeom>
          <a:noFill/>
        </p:spPr>
        <p:txBody>
          <a:bodyPr wrap="square" rtlCol="0">
            <a:spAutoFit/>
          </a:bodyPr>
          <a:lstStyle/>
          <a:p>
            <a:pPr algn="ctr"/>
            <a:r>
              <a:rPr lang="de-DE" sz="6000" dirty="0">
                <a:solidFill>
                  <a:srgbClr val="97CDB5"/>
                </a:solidFill>
                <a:latin typeface="Pinto NO_01" panose="020B0604020202020204" charset="0"/>
              </a:rPr>
              <a:t>Wo wohnt die Queen?</a:t>
            </a:r>
          </a:p>
        </p:txBody>
      </p:sp>
      <p:graphicFrame>
        <p:nvGraphicFramePr>
          <p:cNvPr id="6" name="Tabelle 5">
            <a:extLst>
              <a:ext uri="{FF2B5EF4-FFF2-40B4-BE49-F238E27FC236}">
                <a16:creationId xmlns:a16="http://schemas.microsoft.com/office/drawing/2014/main" id="{49EF871D-E1A5-4EF2-B824-A151363AA9FE}"/>
              </a:ext>
            </a:extLst>
          </p:cNvPr>
          <p:cNvGraphicFramePr>
            <a:graphicFrameLocks noGrp="1"/>
          </p:cNvGraphicFramePr>
          <p:nvPr/>
        </p:nvGraphicFramePr>
        <p:xfrm>
          <a:off x="1849726" y="446940"/>
          <a:ext cx="6418951" cy="5964120"/>
        </p:xfrm>
        <a:graphic>
          <a:graphicData uri="http://schemas.openxmlformats.org/drawingml/2006/table">
            <a:tbl>
              <a:tblPr firstRow="1" bandRow="1">
                <a:tableStyleId>{5940675A-B579-460E-94D1-54222C63F5DA}</a:tableStyleId>
              </a:tblPr>
              <a:tblGrid>
                <a:gridCol w="275682">
                  <a:extLst>
                    <a:ext uri="{9D8B030D-6E8A-4147-A177-3AD203B41FA5}">
                      <a16:colId xmlns:a16="http://schemas.microsoft.com/office/drawing/2014/main" val="2902295538"/>
                    </a:ext>
                  </a:extLst>
                </a:gridCol>
                <a:gridCol w="558479">
                  <a:extLst>
                    <a:ext uri="{9D8B030D-6E8A-4147-A177-3AD203B41FA5}">
                      <a16:colId xmlns:a16="http://schemas.microsoft.com/office/drawing/2014/main" val="307126448"/>
                    </a:ext>
                  </a:extLst>
                </a:gridCol>
                <a:gridCol w="558479">
                  <a:extLst>
                    <a:ext uri="{9D8B030D-6E8A-4147-A177-3AD203B41FA5}">
                      <a16:colId xmlns:a16="http://schemas.microsoft.com/office/drawing/2014/main" val="1279984716"/>
                    </a:ext>
                  </a:extLst>
                </a:gridCol>
                <a:gridCol w="558479">
                  <a:extLst>
                    <a:ext uri="{9D8B030D-6E8A-4147-A177-3AD203B41FA5}">
                      <a16:colId xmlns:a16="http://schemas.microsoft.com/office/drawing/2014/main" val="1201355973"/>
                    </a:ext>
                  </a:extLst>
                </a:gridCol>
                <a:gridCol w="558479">
                  <a:extLst>
                    <a:ext uri="{9D8B030D-6E8A-4147-A177-3AD203B41FA5}">
                      <a16:colId xmlns:a16="http://schemas.microsoft.com/office/drawing/2014/main" val="2114991817"/>
                    </a:ext>
                  </a:extLst>
                </a:gridCol>
                <a:gridCol w="558479">
                  <a:extLst>
                    <a:ext uri="{9D8B030D-6E8A-4147-A177-3AD203B41FA5}">
                      <a16:colId xmlns:a16="http://schemas.microsoft.com/office/drawing/2014/main" val="3263187025"/>
                    </a:ext>
                  </a:extLst>
                </a:gridCol>
                <a:gridCol w="558479">
                  <a:extLst>
                    <a:ext uri="{9D8B030D-6E8A-4147-A177-3AD203B41FA5}">
                      <a16:colId xmlns:a16="http://schemas.microsoft.com/office/drawing/2014/main" val="1451761248"/>
                    </a:ext>
                  </a:extLst>
                </a:gridCol>
                <a:gridCol w="558479">
                  <a:extLst>
                    <a:ext uri="{9D8B030D-6E8A-4147-A177-3AD203B41FA5}">
                      <a16:colId xmlns:a16="http://schemas.microsoft.com/office/drawing/2014/main" val="2396644670"/>
                    </a:ext>
                  </a:extLst>
                </a:gridCol>
                <a:gridCol w="558479">
                  <a:extLst>
                    <a:ext uri="{9D8B030D-6E8A-4147-A177-3AD203B41FA5}">
                      <a16:colId xmlns:a16="http://schemas.microsoft.com/office/drawing/2014/main" val="2369206798"/>
                    </a:ext>
                  </a:extLst>
                </a:gridCol>
                <a:gridCol w="558479">
                  <a:extLst>
                    <a:ext uri="{9D8B030D-6E8A-4147-A177-3AD203B41FA5}">
                      <a16:colId xmlns:a16="http://schemas.microsoft.com/office/drawing/2014/main" val="3058033371"/>
                    </a:ext>
                  </a:extLst>
                </a:gridCol>
                <a:gridCol w="558479">
                  <a:extLst>
                    <a:ext uri="{9D8B030D-6E8A-4147-A177-3AD203B41FA5}">
                      <a16:colId xmlns:a16="http://schemas.microsoft.com/office/drawing/2014/main" val="820107238"/>
                    </a:ext>
                  </a:extLst>
                </a:gridCol>
                <a:gridCol w="558479">
                  <a:extLst>
                    <a:ext uri="{9D8B030D-6E8A-4147-A177-3AD203B41FA5}">
                      <a16:colId xmlns:a16="http://schemas.microsoft.com/office/drawing/2014/main" val="914255683"/>
                    </a:ext>
                  </a:extLst>
                </a:gridCol>
              </a:tblGrid>
              <a:tr h="348616">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r>
                        <a:rPr lang="de-DE" b="0" dirty="0">
                          <a:solidFill>
                            <a:srgbClr val="97CDB5"/>
                          </a:solidFill>
                          <a:latin typeface="Pinto NO_01" panose="020B0604020202020204" charset="0"/>
                        </a:rPr>
                        <a:t>1</a:t>
                      </a:r>
                    </a:p>
                  </a:txBody>
                  <a:tcPr anchor="ctr">
                    <a:noFill/>
                  </a:tcPr>
                </a:tc>
                <a:tc>
                  <a:txBody>
                    <a:bodyPr/>
                    <a:lstStyle/>
                    <a:p>
                      <a:pPr algn="ctr"/>
                      <a:r>
                        <a:rPr lang="de-DE" b="0" dirty="0">
                          <a:solidFill>
                            <a:srgbClr val="97CDB5"/>
                          </a:solidFill>
                          <a:latin typeface="Pinto NO_01" panose="020B0604020202020204" charset="0"/>
                        </a:rPr>
                        <a:t>2</a:t>
                      </a:r>
                    </a:p>
                  </a:txBody>
                  <a:tcPr anchor="ctr">
                    <a:noFill/>
                  </a:tcPr>
                </a:tc>
                <a:tc>
                  <a:txBody>
                    <a:bodyPr/>
                    <a:lstStyle/>
                    <a:p>
                      <a:pPr algn="ctr"/>
                      <a:r>
                        <a:rPr lang="de-DE" b="0" dirty="0">
                          <a:solidFill>
                            <a:srgbClr val="97CDB5"/>
                          </a:solidFill>
                          <a:latin typeface="Pinto NO_01" panose="020B0604020202020204" charset="0"/>
                        </a:rPr>
                        <a:t>3</a:t>
                      </a:r>
                    </a:p>
                  </a:txBody>
                  <a:tcPr anchor="ctr">
                    <a:noFill/>
                  </a:tcPr>
                </a:tc>
                <a:tc>
                  <a:txBody>
                    <a:bodyPr/>
                    <a:lstStyle/>
                    <a:p>
                      <a:pPr algn="ctr"/>
                      <a:r>
                        <a:rPr lang="de-DE" b="0" dirty="0">
                          <a:solidFill>
                            <a:srgbClr val="97CDB5"/>
                          </a:solidFill>
                          <a:latin typeface="Pinto NO_01" panose="020B0604020202020204" charset="0"/>
                        </a:rPr>
                        <a:t>4</a:t>
                      </a:r>
                    </a:p>
                  </a:txBody>
                  <a:tcPr anchor="ctr">
                    <a:noFill/>
                  </a:tcPr>
                </a:tc>
                <a:tc>
                  <a:txBody>
                    <a:bodyPr/>
                    <a:lstStyle/>
                    <a:p>
                      <a:pPr algn="ctr"/>
                      <a:r>
                        <a:rPr lang="de-DE" b="0" dirty="0">
                          <a:solidFill>
                            <a:srgbClr val="97CDB5"/>
                          </a:solidFill>
                          <a:latin typeface="Pinto NO_01" panose="020B0604020202020204" charset="0"/>
                        </a:rPr>
                        <a:t>5</a:t>
                      </a:r>
                    </a:p>
                  </a:txBody>
                  <a:tcPr anchor="ctr">
                    <a:noFill/>
                  </a:tcPr>
                </a:tc>
                <a:tc>
                  <a:txBody>
                    <a:bodyPr/>
                    <a:lstStyle/>
                    <a:p>
                      <a:pPr algn="ctr"/>
                      <a:r>
                        <a:rPr lang="de-DE" b="0" dirty="0">
                          <a:solidFill>
                            <a:srgbClr val="97CDB5"/>
                          </a:solidFill>
                          <a:latin typeface="Pinto NO_01" panose="020B0604020202020204" charset="0"/>
                        </a:rPr>
                        <a:t>6</a:t>
                      </a:r>
                    </a:p>
                  </a:txBody>
                  <a:tcPr anchor="ctr">
                    <a:noFill/>
                  </a:tcPr>
                </a:tc>
                <a:tc>
                  <a:txBody>
                    <a:bodyPr/>
                    <a:lstStyle/>
                    <a:p>
                      <a:pPr algn="ctr"/>
                      <a:r>
                        <a:rPr lang="de-DE" b="0" dirty="0">
                          <a:solidFill>
                            <a:srgbClr val="97CDB5"/>
                          </a:solidFill>
                          <a:latin typeface="Pinto NO_01" panose="020B0604020202020204" charset="0"/>
                        </a:rPr>
                        <a:t>7</a:t>
                      </a:r>
                    </a:p>
                  </a:txBody>
                  <a:tcPr anchor="ctr">
                    <a:noFill/>
                  </a:tcPr>
                </a:tc>
                <a:tc>
                  <a:txBody>
                    <a:bodyPr/>
                    <a:lstStyle/>
                    <a:p>
                      <a:pPr algn="ctr"/>
                      <a:r>
                        <a:rPr lang="de-DE" b="0" dirty="0">
                          <a:solidFill>
                            <a:srgbClr val="97CDB5"/>
                          </a:solidFill>
                          <a:latin typeface="Pinto NO_01" panose="020B0604020202020204" charset="0"/>
                        </a:rPr>
                        <a:t>8</a:t>
                      </a:r>
                    </a:p>
                  </a:txBody>
                  <a:tcPr anchor="ctr">
                    <a:noFill/>
                  </a:tcPr>
                </a:tc>
                <a:tc>
                  <a:txBody>
                    <a:bodyPr/>
                    <a:lstStyle/>
                    <a:p>
                      <a:pPr algn="ctr"/>
                      <a:r>
                        <a:rPr lang="de-DE" b="0" dirty="0">
                          <a:solidFill>
                            <a:srgbClr val="97CDB5"/>
                          </a:solidFill>
                          <a:latin typeface="Pinto NO_01" panose="020B0604020202020204" charset="0"/>
                        </a:rPr>
                        <a:t>9</a:t>
                      </a:r>
                    </a:p>
                  </a:txBody>
                  <a:tcPr anchor="ctr">
                    <a:noFill/>
                  </a:tcPr>
                </a:tc>
                <a:tc>
                  <a:txBody>
                    <a:bodyPr/>
                    <a:lstStyle/>
                    <a:p>
                      <a:pPr algn="ctr"/>
                      <a:r>
                        <a:rPr lang="de-DE" b="0" dirty="0">
                          <a:solidFill>
                            <a:srgbClr val="97CDB5"/>
                          </a:solidFill>
                          <a:latin typeface="Pinto NO_01" panose="020B0604020202020204" charset="0"/>
                        </a:rPr>
                        <a:t>10</a:t>
                      </a:r>
                    </a:p>
                  </a:txBody>
                  <a:tcPr anchor="ctr">
                    <a:noFill/>
                  </a:tcPr>
                </a:tc>
                <a:tc>
                  <a:txBody>
                    <a:bodyPr/>
                    <a:lstStyle/>
                    <a:p>
                      <a:pPr algn="ctr"/>
                      <a:r>
                        <a:rPr lang="de-DE" b="0" dirty="0">
                          <a:solidFill>
                            <a:srgbClr val="97CDB5"/>
                          </a:solidFill>
                          <a:latin typeface="Pinto NO_01" panose="020B0604020202020204" charset="0"/>
                        </a:rPr>
                        <a:t>11</a:t>
                      </a:r>
                    </a:p>
                  </a:txBody>
                  <a:tcPr anchor="ctr">
                    <a:noFill/>
                  </a:tcPr>
                </a:tc>
                <a:extLst>
                  <a:ext uri="{0D108BD9-81ED-4DB2-BD59-A6C34878D82A}">
                    <a16:rowId xmlns:a16="http://schemas.microsoft.com/office/drawing/2014/main" val="4214527439"/>
                  </a:ext>
                </a:extLst>
              </a:tr>
              <a:tr h="622040">
                <a:tc>
                  <a:txBody>
                    <a:bodyPr/>
                    <a:lstStyle/>
                    <a:p>
                      <a:pPr algn="ctr"/>
                      <a:r>
                        <a:rPr lang="de-DE" b="0" dirty="0">
                          <a:solidFill>
                            <a:srgbClr val="97CDB5"/>
                          </a:solidFill>
                          <a:latin typeface="Pinto NO_01" panose="020B0604020202020204" charset="0"/>
                        </a:rPr>
                        <a:t>A</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2040">
                <a:tc>
                  <a:txBody>
                    <a:bodyPr/>
                    <a:lstStyle/>
                    <a:p>
                      <a:pPr algn="ctr"/>
                      <a:r>
                        <a:rPr lang="de-DE" b="0" dirty="0">
                          <a:solidFill>
                            <a:srgbClr val="97CDB5"/>
                          </a:solidFill>
                          <a:latin typeface="Pinto NO_01" panose="020B0604020202020204" charset="0"/>
                        </a:rPr>
                        <a:t>B</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2040">
                <a:tc>
                  <a:txBody>
                    <a:bodyPr/>
                    <a:lstStyle/>
                    <a:p>
                      <a:pPr algn="ctr"/>
                      <a:r>
                        <a:rPr lang="de-DE" b="0" dirty="0">
                          <a:solidFill>
                            <a:srgbClr val="97CDB5"/>
                          </a:solidFill>
                          <a:latin typeface="Pinto NO_01" panose="020B0604020202020204" charset="0"/>
                        </a:rPr>
                        <a:t>C</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2040">
                <a:tc>
                  <a:txBody>
                    <a:bodyPr/>
                    <a:lstStyle/>
                    <a:p>
                      <a:pPr algn="ctr"/>
                      <a:r>
                        <a:rPr lang="de-DE" b="0" dirty="0">
                          <a:solidFill>
                            <a:srgbClr val="97CDB5"/>
                          </a:solidFill>
                          <a:latin typeface="Pinto NO_01" panose="020B0604020202020204" charset="0"/>
                        </a:rPr>
                        <a:t>D</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2040">
                <a:tc>
                  <a:txBody>
                    <a:bodyPr/>
                    <a:lstStyle/>
                    <a:p>
                      <a:pPr algn="ctr"/>
                      <a:r>
                        <a:rPr lang="de-DE" b="0" dirty="0">
                          <a:solidFill>
                            <a:srgbClr val="97CDB5"/>
                          </a:solidFill>
                          <a:latin typeface="Pinto NO_01" panose="020B0604020202020204" charset="0"/>
                        </a:rPr>
                        <a:t>E</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2040">
                <a:tc>
                  <a:txBody>
                    <a:bodyPr/>
                    <a:lstStyle/>
                    <a:p>
                      <a:pPr algn="ctr"/>
                      <a:r>
                        <a:rPr lang="de-DE" b="0" dirty="0">
                          <a:solidFill>
                            <a:srgbClr val="97CDB5"/>
                          </a:solidFill>
                          <a:latin typeface="Pinto NO_01" panose="020B0604020202020204" charset="0"/>
                        </a:rPr>
                        <a:t>F</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2040">
                <a:tc>
                  <a:txBody>
                    <a:bodyPr/>
                    <a:lstStyle/>
                    <a:p>
                      <a:pPr algn="ctr"/>
                      <a:r>
                        <a:rPr lang="de-DE" b="0" dirty="0">
                          <a:solidFill>
                            <a:srgbClr val="97CDB5"/>
                          </a:solidFill>
                          <a:latin typeface="Pinto NO_01" panose="020B0604020202020204" charset="0"/>
                        </a:rPr>
                        <a:t>G</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2040">
                <a:tc>
                  <a:txBody>
                    <a:bodyPr/>
                    <a:lstStyle/>
                    <a:p>
                      <a:pPr algn="ctr"/>
                      <a:r>
                        <a:rPr lang="de-DE" b="0" dirty="0">
                          <a:solidFill>
                            <a:srgbClr val="97CDB5"/>
                          </a:solidFill>
                          <a:latin typeface="Pinto NO_01" panose="020B0604020202020204" charset="0"/>
                        </a:rPr>
                        <a:t>H</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2040">
                <a:tc>
                  <a:txBody>
                    <a:bodyPr/>
                    <a:lstStyle/>
                    <a:p>
                      <a:pPr algn="ctr"/>
                      <a:r>
                        <a:rPr lang="de-DE" b="0" dirty="0">
                          <a:solidFill>
                            <a:srgbClr val="97CDB5"/>
                          </a:solidFill>
                          <a:latin typeface="Pinto NO_01" panose="020B0604020202020204" charset="0"/>
                        </a:rPr>
                        <a:t>I</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spTree>
    <p:extLst>
      <p:ext uri="{BB962C8B-B14F-4D97-AF65-F5344CB8AC3E}">
        <p14:creationId xmlns:p14="http://schemas.microsoft.com/office/powerpoint/2010/main" val="2205697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dunkel, Licht, fliegend enthält.&#10;&#10;Automatisch generierte Beschreibung">
            <a:extLst>
              <a:ext uri="{FF2B5EF4-FFF2-40B4-BE49-F238E27FC236}">
                <a16:creationId xmlns:a16="http://schemas.microsoft.com/office/drawing/2014/main" id="{FE7720C5-D7FD-4B4B-BAF5-FFEF39BCA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3229" y="792567"/>
            <a:ext cx="8431044" cy="5618493"/>
          </a:xfrm>
          <a:prstGeom prst="rect">
            <a:avLst/>
          </a:prstGeom>
          <a:effectLst>
            <a:outerShdw blurRad="50800" dist="38100" dir="2700000" algn="tl" rotWithShape="0">
              <a:prstClr val="black">
                <a:alpha val="40000"/>
              </a:prstClr>
            </a:outerShdw>
          </a:effectLst>
        </p:spPr>
      </p:pic>
      <p:graphicFrame>
        <p:nvGraphicFramePr>
          <p:cNvPr id="6" name="Tabelle 5">
            <a:extLst>
              <a:ext uri="{FF2B5EF4-FFF2-40B4-BE49-F238E27FC236}">
                <a16:creationId xmlns:a16="http://schemas.microsoft.com/office/drawing/2014/main" id="{49EF871D-E1A5-4EF2-B824-A151363AA9FE}"/>
              </a:ext>
            </a:extLst>
          </p:cNvPr>
          <p:cNvGraphicFramePr>
            <a:graphicFrameLocks noGrp="1"/>
          </p:cNvGraphicFramePr>
          <p:nvPr/>
        </p:nvGraphicFramePr>
        <p:xfrm>
          <a:off x="1849726" y="446940"/>
          <a:ext cx="6418951" cy="5964120"/>
        </p:xfrm>
        <a:graphic>
          <a:graphicData uri="http://schemas.openxmlformats.org/drawingml/2006/table">
            <a:tbl>
              <a:tblPr firstRow="1" bandRow="1">
                <a:tableStyleId>{5940675A-B579-460E-94D1-54222C63F5DA}</a:tableStyleId>
              </a:tblPr>
              <a:tblGrid>
                <a:gridCol w="275682">
                  <a:extLst>
                    <a:ext uri="{9D8B030D-6E8A-4147-A177-3AD203B41FA5}">
                      <a16:colId xmlns:a16="http://schemas.microsoft.com/office/drawing/2014/main" val="2902295538"/>
                    </a:ext>
                  </a:extLst>
                </a:gridCol>
                <a:gridCol w="558479">
                  <a:extLst>
                    <a:ext uri="{9D8B030D-6E8A-4147-A177-3AD203B41FA5}">
                      <a16:colId xmlns:a16="http://schemas.microsoft.com/office/drawing/2014/main" val="307126448"/>
                    </a:ext>
                  </a:extLst>
                </a:gridCol>
                <a:gridCol w="558479">
                  <a:extLst>
                    <a:ext uri="{9D8B030D-6E8A-4147-A177-3AD203B41FA5}">
                      <a16:colId xmlns:a16="http://schemas.microsoft.com/office/drawing/2014/main" val="1279984716"/>
                    </a:ext>
                  </a:extLst>
                </a:gridCol>
                <a:gridCol w="558479">
                  <a:extLst>
                    <a:ext uri="{9D8B030D-6E8A-4147-A177-3AD203B41FA5}">
                      <a16:colId xmlns:a16="http://schemas.microsoft.com/office/drawing/2014/main" val="1201355973"/>
                    </a:ext>
                  </a:extLst>
                </a:gridCol>
                <a:gridCol w="558479">
                  <a:extLst>
                    <a:ext uri="{9D8B030D-6E8A-4147-A177-3AD203B41FA5}">
                      <a16:colId xmlns:a16="http://schemas.microsoft.com/office/drawing/2014/main" val="2114991817"/>
                    </a:ext>
                  </a:extLst>
                </a:gridCol>
                <a:gridCol w="558479">
                  <a:extLst>
                    <a:ext uri="{9D8B030D-6E8A-4147-A177-3AD203B41FA5}">
                      <a16:colId xmlns:a16="http://schemas.microsoft.com/office/drawing/2014/main" val="3263187025"/>
                    </a:ext>
                  </a:extLst>
                </a:gridCol>
                <a:gridCol w="558479">
                  <a:extLst>
                    <a:ext uri="{9D8B030D-6E8A-4147-A177-3AD203B41FA5}">
                      <a16:colId xmlns:a16="http://schemas.microsoft.com/office/drawing/2014/main" val="1451761248"/>
                    </a:ext>
                  </a:extLst>
                </a:gridCol>
                <a:gridCol w="558479">
                  <a:extLst>
                    <a:ext uri="{9D8B030D-6E8A-4147-A177-3AD203B41FA5}">
                      <a16:colId xmlns:a16="http://schemas.microsoft.com/office/drawing/2014/main" val="2396644670"/>
                    </a:ext>
                  </a:extLst>
                </a:gridCol>
                <a:gridCol w="558479">
                  <a:extLst>
                    <a:ext uri="{9D8B030D-6E8A-4147-A177-3AD203B41FA5}">
                      <a16:colId xmlns:a16="http://schemas.microsoft.com/office/drawing/2014/main" val="2369206798"/>
                    </a:ext>
                  </a:extLst>
                </a:gridCol>
                <a:gridCol w="558479">
                  <a:extLst>
                    <a:ext uri="{9D8B030D-6E8A-4147-A177-3AD203B41FA5}">
                      <a16:colId xmlns:a16="http://schemas.microsoft.com/office/drawing/2014/main" val="3058033371"/>
                    </a:ext>
                  </a:extLst>
                </a:gridCol>
                <a:gridCol w="558479">
                  <a:extLst>
                    <a:ext uri="{9D8B030D-6E8A-4147-A177-3AD203B41FA5}">
                      <a16:colId xmlns:a16="http://schemas.microsoft.com/office/drawing/2014/main" val="820107238"/>
                    </a:ext>
                  </a:extLst>
                </a:gridCol>
                <a:gridCol w="558479">
                  <a:extLst>
                    <a:ext uri="{9D8B030D-6E8A-4147-A177-3AD203B41FA5}">
                      <a16:colId xmlns:a16="http://schemas.microsoft.com/office/drawing/2014/main" val="914255683"/>
                    </a:ext>
                  </a:extLst>
                </a:gridCol>
              </a:tblGrid>
              <a:tr h="348616">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r>
                        <a:rPr lang="de-DE" b="0" dirty="0">
                          <a:solidFill>
                            <a:srgbClr val="97CDB5"/>
                          </a:solidFill>
                          <a:latin typeface="Pinto NO_01" panose="020B0604020202020204" charset="0"/>
                        </a:rPr>
                        <a:t>1</a:t>
                      </a:r>
                    </a:p>
                  </a:txBody>
                  <a:tcPr anchor="ctr">
                    <a:noFill/>
                  </a:tcPr>
                </a:tc>
                <a:tc>
                  <a:txBody>
                    <a:bodyPr/>
                    <a:lstStyle/>
                    <a:p>
                      <a:pPr algn="ctr"/>
                      <a:r>
                        <a:rPr lang="de-DE" b="0" dirty="0">
                          <a:solidFill>
                            <a:srgbClr val="97CDB5"/>
                          </a:solidFill>
                          <a:latin typeface="Pinto NO_01" panose="020B0604020202020204" charset="0"/>
                        </a:rPr>
                        <a:t>2</a:t>
                      </a:r>
                    </a:p>
                  </a:txBody>
                  <a:tcPr anchor="ctr">
                    <a:noFill/>
                  </a:tcPr>
                </a:tc>
                <a:tc>
                  <a:txBody>
                    <a:bodyPr/>
                    <a:lstStyle/>
                    <a:p>
                      <a:pPr algn="ctr"/>
                      <a:r>
                        <a:rPr lang="de-DE" b="0" dirty="0">
                          <a:solidFill>
                            <a:srgbClr val="97CDB5"/>
                          </a:solidFill>
                          <a:latin typeface="Pinto NO_01" panose="020B0604020202020204" charset="0"/>
                        </a:rPr>
                        <a:t>3</a:t>
                      </a:r>
                    </a:p>
                  </a:txBody>
                  <a:tcPr anchor="ctr">
                    <a:noFill/>
                  </a:tcPr>
                </a:tc>
                <a:tc>
                  <a:txBody>
                    <a:bodyPr/>
                    <a:lstStyle/>
                    <a:p>
                      <a:pPr algn="ctr"/>
                      <a:r>
                        <a:rPr lang="de-DE" b="0" dirty="0">
                          <a:solidFill>
                            <a:srgbClr val="97CDB5"/>
                          </a:solidFill>
                          <a:latin typeface="Pinto NO_01" panose="020B0604020202020204" charset="0"/>
                        </a:rPr>
                        <a:t>4</a:t>
                      </a:r>
                    </a:p>
                  </a:txBody>
                  <a:tcPr anchor="ctr">
                    <a:noFill/>
                  </a:tcPr>
                </a:tc>
                <a:tc>
                  <a:txBody>
                    <a:bodyPr/>
                    <a:lstStyle/>
                    <a:p>
                      <a:pPr algn="ctr"/>
                      <a:r>
                        <a:rPr lang="de-DE" b="0" dirty="0">
                          <a:solidFill>
                            <a:srgbClr val="97CDB5"/>
                          </a:solidFill>
                          <a:latin typeface="Pinto NO_01" panose="020B0604020202020204" charset="0"/>
                        </a:rPr>
                        <a:t>5</a:t>
                      </a:r>
                    </a:p>
                  </a:txBody>
                  <a:tcPr anchor="ctr">
                    <a:noFill/>
                  </a:tcPr>
                </a:tc>
                <a:tc>
                  <a:txBody>
                    <a:bodyPr/>
                    <a:lstStyle/>
                    <a:p>
                      <a:pPr algn="ctr"/>
                      <a:r>
                        <a:rPr lang="de-DE" b="0" dirty="0">
                          <a:solidFill>
                            <a:srgbClr val="97CDB5"/>
                          </a:solidFill>
                          <a:latin typeface="Pinto NO_01" panose="020B0604020202020204" charset="0"/>
                        </a:rPr>
                        <a:t>6</a:t>
                      </a:r>
                    </a:p>
                  </a:txBody>
                  <a:tcPr anchor="ctr">
                    <a:noFill/>
                  </a:tcPr>
                </a:tc>
                <a:tc>
                  <a:txBody>
                    <a:bodyPr/>
                    <a:lstStyle/>
                    <a:p>
                      <a:pPr algn="ctr"/>
                      <a:r>
                        <a:rPr lang="de-DE" b="0" dirty="0">
                          <a:solidFill>
                            <a:srgbClr val="97CDB5"/>
                          </a:solidFill>
                          <a:latin typeface="Pinto NO_01" panose="020B0604020202020204" charset="0"/>
                        </a:rPr>
                        <a:t>7</a:t>
                      </a:r>
                    </a:p>
                  </a:txBody>
                  <a:tcPr anchor="ctr">
                    <a:noFill/>
                  </a:tcPr>
                </a:tc>
                <a:tc>
                  <a:txBody>
                    <a:bodyPr/>
                    <a:lstStyle/>
                    <a:p>
                      <a:pPr algn="ctr"/>
                      <a:r>
                        <a:rPr lang="de-DE" b="0" dirty="0">
                          <a:solidFill>
                            <a:srgbClr val="97CDB5"/>
                          </a:solidFill>
                          <a:latin typeface="Pinto NO_01" panose="020B0604020202020204" charset="0"/>
                        </a:rPr>
                        <a:t>8</a:t>
                      </a:r>
                    </a:p>
                  </a:txBody>
                  <a:tcPr anchor="ctr">
                    <a:noFill/>
                  </a:tcPr>
                </a:tc>
                <a:tc>
                  <a:txBody>
                    <a:bodyPr/>
                    <a:lstStyle/>
                    <a:p>
                      <a:pPr algn="ctr"/>
                      <a:r>
                        <a:rPr lang="de-DE" b="0" dirty="0">
                          <a:solidFill>
                            <a:srgbClr val="97CDB5"/>
                          </a:solidFill>
                          <a:latin typeface="Pinto NO_01" panose="020B0604020202020204" charset="0"/>
                        </a:rPr>
                        <a:t>9</a:t>
                      </a:r>
                    </a:p>
                  </a:txBody>
                  <a:tcPr anchor="ctr">
                    <a:noFill/>
                  </a:tcPr>
                </a:tc>
                <a:tc>
                  <a:txBody>
                    <a:bodyPr/>
                    <a:lstStyle/>
                    <a:p>
                      <a:pPr algn="ctr"/>
                      <a:r>
                        <a:rPr lang="de-DE" b="0" dirty="0">
                          <a:solidFill>
                            <a:srgbClr val="97CDB5"/>
                          </a:solidFill>
                          <a:latin typeface="Pinto NO_01" panose="020B0604020202020204" charset="0"/>
                        </a:rPr>
                        <a:t>10</a:t>
                      </a:r>
                    </a:p>
                  </a:txBody>
                  <a:tcPr anchor="ctr">
                    <a:noFill/>
                  </a:tcPr>
                </a:tc>
                <a:tc>
                  <a:txBody>
                    <a:bodyPr/>
                    <a:lstStyle/>
                    <a:p>
                      <a:pPr algn="ctr"/>
                      <a:r>
                        <a:rPr lang="de-DE" b="0" dirty="0">
                          <a:solidFill>
                            <a:srgbClr val="97CDB5"/>
                          </a:solidFill>
                          <a:latin typeface="Pinto NO_01" panose="020B0604020202020204" charset="0"/>
                        </a:rPr>
                        <a:t>11</a:t>
                      </a:r>
                    </a:p>
                  </a:txBody>
                  <a:tcPr anchor="ctr">
                    <a:noFill/>
                  </a:tcPr>
                </a:tc>
                <a:extLst>
                  <a:ext uri="{0D108BD9-81ED-4DB2-BD59-A6C34878D82A}">
                    <a16:rowId xmlns:a16="http://schemas.microsoft.com/office/drawing/2014/main" val="4214527439"/>
                  </a:ext>
                </a:extLst>
              </a:tr>
              <a:tr h="622040">
                <a:tc>
                  <a:txBody>
                    <a:bodyPr/>
                    <a:lstStyle/>
                    <a:p>
                      <a:pPr algn="ctr"/>
                      <a:r>
                        <a:rPr lang="de-DE" b="0" dirty="0">
                          <a:solidFill>
                            <a:srgbClr val="97CDB5"/>
                          </a:solidFill>
                          <a:latin typeface="Pinto NO_01" panose="020B0604020202020204" charset="0"/>
                        </a:rPr>
                        <a:t>A</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2040">
                <a:tc>
                  <a:txBody>
                    <a:bodyPr/>
                    <a:lstStyle/>
                    <a:p>
                      <a:pPr algn="ctr"/>
                      <a:r>
                        <a:rPr lang="de-DE" b="0" dirty="0">
                          <a:solidFill>
                            <a:srgbClr val="97CDB5"/>
                          </a:solidFill>
                          <a:latin typeface="Pinto NO_01" panose="020B0604020202020204" charset="0"/>
                        </a:rPr>
                        <a:t>B</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2040">
                <a:tc>
                  <a:txBody>
                    <a:bodyPr/>
                    <a:lstStyle/>
                    <a:p>
                      <a:pPr algn="ctr"/>
                      <a:r>
                        <a:rPr lang="de-DE" b="0" dirty="0">
                          <a:solidFill>
                            <a:srgbClr val="97CDB5"/>
                          </a:solidFill>
                          <a:latin typeface="Pinto NO_01" panose="020B0604020202020204" charset="0"/>
                        </a:rPr>
                        <a:t>C</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2040">
                <a:tc>
                  <a:txBody>
                    <a:bodyPr/>
                    <a:lstStyle/>
                    <a:p>
                      <a:pPr algn="ctr"/>
                      <a:r>
                        <a:rPr lang="de-DE" b="0" dirty="0">
                          <a:solidFill>
                            <a:srgbClr val="97CDB5"/>
                          </a:solidFill>
                          <a:latin typeface="Pinto NO_01" panose="020B0604020202020204" charset="0"/>
                        </a:rPr>
                        <a:t>D</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2040">
                <a:tc>
                  <a:txBody>
                    <a:bodyPr/>
                    <a:lstStyle/>
                    <a:p>
                      <a:pPr algn="ctr"/>
                      <a:r>
                        <a:rPr lang="de-DE" b="0" dirty="0">
                          <a:solidFill>
                            <a:srgbClr val="97CDB5"/>
                          </a:solidFill>
                          <a:latin typeface="Pinto NO_01" panose="020B0604020202020204" charset="0"/>
                        </a:rPr>
                        <a:t>E</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2040">
                <a:tc>
                  <a:txBody>
                    <a:bodyPr/>
                    <a:lstStyle/>
                    <a:p>
                      <a:pPr algn="ctr"/>
                      <a:r>
                        <a:rPr lang="de-DE" b="0" dirty="0">
                          <a:solidFill>
                            <a:srgbClr val="97CDB5"/>
                          </a:solidFill>
                          <a:latin typeface="Pinto NO_01" panose="020B0604020202020204" charset="0"/>
                        </a:rPr>
                        <a:t>F</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2040">
                <a:tc>
                  <a:txBody>
                    <a:bodyPr/>
                    <a:lstStyle/>
                    <a:p>
                      <a:pPr algn="ctr"/>
                      <a:r>
                        <a:rPr lang="de-DE" b="0" dirty="0">
                          <a:solidFill>
                            <a:srgbClr val="97CDB5"/>
                          </a:solidFill>
                          <a:latin typeface="Pinto NO_01" panose="020B0604020202020204" charset="0"/>
                        </a:rPr>
                        <a:t>G</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2040">
                <a:tc>
                  <a:txBody>
                    <a:bodyPr/>
                    <a:lstStyle/>
                    <a:p>
                      <a:pPr algn="ctr"/>
                      <a:r>
                        <a:rPr lang="de-DE" b="0" dirty="0">
                          <a:solidFill>
                            <a:srgbClr val="97CDB5"/>
                          </a:solidFill>
                          <a:latin typeface="Pinto NO_01" panose="020B0604020202020204" charset="0"/>
                        </a:rPr>
                        <a:t>H</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2040">
                <a:tc>
                  <a:txBody>
                    <a:bodyPr/>
                    <a:lstStyle/>
                    <a:p>
                      <a:pPr algn="ctr"/>
                      <a:r>
                        <a:rPr lang="de-DE" b="0" dirty="0">
                          <a:solidFill>
                            <a:srgbClr val="97CDB5"/>
                          </a:solidFill>
                          <a:latin typeface="Pinto NO_01" panose="020B0604020202020204" charset="0"/>
                        </a:rPr>
                        <a:t>I</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pic>
        <p:nvPicPr>
          <p:cNvPr id="5" name="Grafik 4" descr="Ein Bild, das Tisch enthält.&#10;&#10;Automatisch generierte Beschreibung">
            <a:extLst>
              <a:ext uri="{FF2B5EF4-FFF2-40B4-BE49-F238E27FC236}">
                <a16:creationId xmlns:a16="http://schemas.microsoft.com/office/drawing/2014/main" id="{37D7CFEA-F9A9-44A1-9B44-97D13032A0C9}"/>
              </a:ext>
            </a:extLst>
          </p:cNvPr>
          <p:cNvPicPr>
            <a:picLocks noChangeAspect="1"/>
          </p:cNvPicPr>
          <p:nvPr/>
        </p:nvPicPr>
        <p:blipFill>
          <a:blip r:embed="rId3"/>
          <a:stretch>
            <a:fillRect/>
          </a:stretch>
        </p:blipFill>
        <p:spPr>
          <a:xfrm>
            <a:off x="8740914" y="419778"/>
            <a:ext cx="2781880" cy="1471547"/>
          </a:xfrm>
          <a:prstGeom prst="rect">
            <a:avLst/>
          </a:prstGeom>
          <a:effectLst/>
        </p:spPr>
      </p:pic>
      <p:sp>
        <p:nvSpPr>
          <p:cNvPr id="8" name="Textfeld 7">
            <a:extLst>
              <a:ext uri="{FF2B5EF4-FFF2-40B4-BE49-F238E27FC236}">
                <a16:creationId xmlns:a16="http://schemas.microsoft.com/office/drawing/2014/main" id="{EDCEC8A8-DDBD-46AE-8E26-7568230C37AD}"/>
              </a:ext>
            </a:extLst>
          </p:cNvPr>
          <p:cNvSpPr txBox="1"/>
          <p:nvPr/>
        </p:nvSpPr>
        <p:spPr>
          <a:xfrm>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
        <p:nvSpPr>
          <p:cNvPr id="10" name="Textfeld 9">
            <a:extLst>
              <a:ext uri="{FF2B5EF4-FFF2-40B4-BE49-F238E27FC236}">
                <a16:creationId xmlns:a16="http://schemas.microsoft.com/office/drawing/2014/main" id="{C5F4B56D-0459-4503-B830-6751E729617B}"/>
              </a:ext>
            </a:extLst>
          </p:cNvPr>
          <p:cNvSpPr txBox="1"/>
          <p:nvPr/>
        </p:nvSpPr>
        <p:spPr>
          <a:xfrm>
            <a:off x="8479691" y="2448785"/>
            <a:ext cx="3197924" cy="1107996"/>
          </a:xfrm>
          <a:prstGeom prst="rect">
            <a:avLst/>
          </a:prstGeom>
          <a:noFill/>
          <a:effectLst/>
        </p:spPr>
        <p:txBody>
          <a:bodyPr wrap="square" rtlCol="0">
            <a:spAutoFit/>
          </a:bodyPr>
          <a:lstStyle/>
          <a:p>
            <a:pPr algn="ctr"/>
            <a:r>
              <a:rPr lang="de-DE" sz="6600" dirty="0">
                <a:solidFill>
                  <a:srgbClr val="97CDB5"/>
                </a:solidFill>
                <a:latin typeface="Pinto NO_01" panose="020B0604020202020204" charset="0"/>
              </a:rPr>
              <a:t>E3-London</a:t>
            </a:r>
          </a:p>
        </p:txBody>
      </p:sp>
      <p:pic>
        <p:nvPicPr>
          <p:cNvPr id="9" name="Grafik 8">
            <a:extLst>
              <a:ext uri="{FF2B5EF4-FFF2-40B4-BE49-F238E27FC236}">
                <a16:creationId xmlns:a16="http://schemas.microsoft.com/office/drawing/2014/main" id="{036BD2C0-3CC1-4B59-8082-EBC8599B04A7}"/>
              </a:ext>
            </a:extLst>
          </p:cNvPr>
          <p:cNvPicPr>
            <a:picLocks noChangeAspect="1"/>
          </p:cNvPicPr>
          <p:nvPr/>
        </p:nvPicPr>
        <p:blipFill>
          <a:blip r:embed="rId4"/>
          <a:stretch>
            <a:fillRect/>
          </a:stretch>
        </p:blipFill>
        <p:spPr>
          <a:xfrm rot="20718633">
            <a:off x="3866052" y="2966187"/>
            <a:ext cx="2004013" cy="1003774"/>
          </a:xfrm>
          <a:prstGeom prst="rect">
            <a:avLst/>
          </a:prstGeom>
        </p:spPr>
      </p:pic>
    </p:spTree>
    <p:extLst>
      <p:ext uri="{BB962C8B-B14F-4D97-AF65-F5344CB8AC3E}">
        <p14:creationId xmlns:p14="http://schemas.microsoft.com/office/powerpoint/2010/main" val="2159537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925B73D-FA26-4511-9F3C-005DFD19FC30}"/>
              </a:ext>
            </a:extLst>
          </p:cNvPr>
          <p:cNvSpPr/>
          <p:nvPr/>
        </p:nvSpPr>
        <p:spPr>
          <a:xfrm>
            <a:off x="1813169" y="1854947"/>
            <a:ext cx="6096000" cy="2917594"/>
          </a:xfrm>
          <a:prstGeom prst="rect">
            <a:avLst/>
          </a:prstGeom>
        </p:spPr>
        <p:txBody>
          <a:bodyPr>
            <a:spAutoFit/>
          </a:bodyPr>
          <a:lstStyle/>
          <a:p>
            <a:pPr algn="just">
              <a:lnSpc>
                <a:spcPct val="107000"/>
              </a:lnSpc>
              <a:spcAft>
                <a:spcPts val="800"/>
              </a:spcAft>
            </a:pPr>
            <a:r>
              <a:rPr lang="de-DE" sz="1400" b="1" dirty="0">
                <a:latin typeface="Calibri" panose="020F0502020204030204" pitchFamily="34" charset="0"/>
                <a:ea typeface="Calibri" panose="020F0502020204030204" pitchFamily="34" charset="0"/>
                <a:cs typeface="Arial" panose="020B0604020202020204" pitchFamily="34" charset="0"/>
              </a:rPr>
              <a:t>Unser Ort</a:t>
            </a:r>
            <a:endParaRPr lang="de-DE" sz="14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de-DE" sz="1400" dirty="0">
                <a:latin typeface="Calibri" panose="020F0502020204030204" pitchFamily="34" charset="0"/>
                <a:ea typeface="Calibri" panose="020F0502020204030204" pitchFamily="34" charset="0"/>
                <a:cs typeface="Arial" panose="020B0604020202020204" pitchFamily="34" charset="0"/>
              </a:rPr>
              <a:t>Bei der Kategorie „Unser Ort“  soll es darum gehen, dass die Kinder und Jugendlichen ihre Ferienfreizeit besser kennenlernen. Es gibt Immer eine Folie mit der Frage und eine mit der passenden Antwort im Anschluss. Auch hier erfolgt die Auswertung über die Chatfunktion oder einen Zettel. </a:t>
            </a:r>
          </a:p>
          <a:p>
            <a:pPr algn="just">
              <a:lnSpc>
                <a:spcPct val="107000"/>
              </a:lnSpc>
              <a:spcAft>
                <a:spcPts val="800"/>
              </a:spcAft>
            </a:pPr>
            <a:r>
              <a:rPr lang="de-DE" sz="1400" dirty="0">
                <a:latin typeface="Calibri" panose="020F0502020204030204" pitchFamily="34" charset="0"/>
                <a:ea typeface="Calibri" panose="020F0502020204030204" pitchFamily="34" charset="0"/>
                <a:cs typeface="Arial" panose="020B0604020202020204" pitchFamily="34" charset="0"/>
              </a:rPr>
              <a:t>Wir haben ein paar Fragen für Euch erstellt, wenn Ihr etwas individuellere Fragen verwenden wollt, könnt Ihr so ans Werk gehen:</a:t>
            </a: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geht auf „Neue Folie“ und fügt die Folie „Frage“ ein.</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klickt auf das Feld „Frage eingeben“ und gebt Eure Frage ein. </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geht nun wieder auf „Neue Folie“ und fügt die Folie „Antwort“ ein.</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80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klickt auf das Feld „Antwort eingeben“ und gebt Eure Antwort ein. </a:t>
            </a:r>
            <a:endParaRPr lang="de-DE" sz="1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80397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36775-07F6-7C40-BA8A-B349BB0969D7}"/>
              </a:ext>
            </a:extLst>
          </p:cNvPr>
          <p:cNvSpPr>
            <a:spLocks noGrp="1"/>
          </p:cNvSpPr>
          <p:nvPr>
            <p:ph type="ctrTitle"/>
          </p:nvPr>
        </p:nvSpPr>
        <p:spPr/>
        <p:txBody>
          <a:bodyPr>
            <a:normAutofit/>
          </a:bodyPr>
          <a:lstStyle/>
          <a:p>
            <a:r>
              <a:rPr lang="de-DE" sz="9600" dirty="0"/>
              <a:t>Das Quiz</a:t>
            </a:r>
          </a:p>
        </p:txBody>
      </p:sp>
      <p:sp>
        <p:nvSpPr>
          <p:cNvPr id="3" name="Untertitel 2">
            <a:extLst>
              <a:ext uri="{FF2B5EF4-FFF2-40B4-BE49-F238E27FC236}">
                <a16:creationId xmlns:a16="http://schemas.microsoft.com/office/drawing/2014/main" id="{26117C35-FD4A-A14B-AB76-C3C55FC22F18}"/>
              </a:ext>
            </a:extLst>
          </p:cNvPr>
          <p:cNvSpPr>
            <a:spLocks noGrp="1"/>
          </p:cNvSpPr>
          <p:nvPr>
            <p:ph type="subTitle" idx="1"/>
          </p:nvPr>
        </p:nvSpPr>
        <p:spPr/>
        <p:txBody>
          <a:bodyPr>
            <a:normAutofit/>
          </a:bodyPr>
          <a:lstStyle/>
          <a:p>
            <a:r>
              <a:rPr lang="de-DE" sz="4000" dirty="0"/>
              <a:t>Für Ferienfreizeiten</a:t>
            </a:r>
          </a:p>
        </p:txBody>
      </p:sp>
    </p:spTree>
    <p:extLst>
      <p:ext uri="{BB962C8B-B14F-4D97-AF65-F5344CB8AC3E}">
        <p14:creationId xmlns:p14="http://schemas.microsoft.com/office/powerpoint/2010/main" val="100714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isch enthält.&#10;&#10;Automatisch generierte Beschreibung">
            <a:extLst>
              <a:ext uri="{FF2B5EF4-FFF2-40B4-BE49-F238E27FC236}">
                <a16:creationId xmlns:a16="http://schemas.microsoft.com/office/drawing/2014/main" id="{E791E6BB-B438-4C48-BC31-8095893102EC}"/>
              </a:ext>
            </a:extLst>
          </p:cNvPr>
          <p:cNvPicPr>
            <a:picLocks noChangeAspect="1"/>
          </p:cNvPicPr>
          <p:nvPr/>
        </p:nvPicPr>
        <p:blipFill>
          <a:blip r:embed="rId2"/>
          <a:stretch>
            <a:fillRect/>
          </a:stretch>
        </p:blipFill>
        <p:spPr>
          <a:xfrm>
            <a:off x="2496000" y="1625825"/>
            <a:ext cx="7200000" cy="3606349"/>
          </a:xfrm>
          <a:prstGeom prst="rect">
            <a:avLst/>
          </a:prstGeom>
          <a:effectLst>
            <a:outerShdw blurRad="50800" dist="38100" dir="2700000" algn="tl" rotWithShape="0">
              <a:prstClr val="black">
                <a:alpha val="40000"/>
              </a:prstClr>
            </a:outerShdw>
          </a:effectLst>
        </p:spPr>
      </p:pic>
      <p:sp>
        <p:nvSpPr>
          <p:cNvPr id="4" name="Titel 1">
            <a:extLst>
              <a:ext uri="{FF2B5EF4-FFF2-40B4-BE49-F238E27FC236}">
                <a16:creationId xmlns:a16="http://schemas.microsoft.com/office/drawing/2014/main" id="{8E7CF931-60BF-4402-BDE2-19B5C7FC9A81}"/>
              </a:ext>
            </a:extLst>
          </p:cNvPr>
          <p:cNvSpPr txBox="1">
            <a:spLocks/>
          </p:cNvSpPr>
          <p:nvPr/>
        </p:nvSpPr>
        <p:spPr>
          <a:xfrm>
            <a:off x="3430954" y="2763594"/>
            <a:ext cx="5330092"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97CDB5"/>
                </a:solidFill>
                <a:latin typeface="Pinto NO_01" pitchFamily="2" charset="0"/>
                <a:ea typeface="+mj-ea"/>
                <a:cs typeface="+mj-cs"/>
              </a:defRPr>
            </a:lvl1pPr>
          </a:lstStyle>
          <a:p>
            <a:pPr algn="ctr"/>
            <a:r>
              <a:rPr lang="de-DE" sz="9600" dirty="0"/>
              <a:t>Unser Ort</a:t>
            </a:r>
          </a:p>
        </p:txBody>
      </p:sp>
    </p:spTree>
    <p:extLst>
      <p:ext uri="{BB962C8B-B14F-4D97-AF65-F5344CB8AC3E}">
        <p14:creationId xmlns:p14="http://schemas.microsoft.com/office/powerpoint/2010/main" val="530967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7D49B-AE12-4807-8E0F-85C9C2FA4967}"/>
              </a:ext>
            </a:extLst>
          </p:cNvPr>
          <p:cNvSpPr txBox="1"/>
          <p:nvPr/>
        </p:nvSpPr>
        <p:spPr>
          <a:xfrm>
            <a:off x="1699846" y="2282093"/>
            <a:ext cx="8792308" cy="2862322"/>
          </a:xfrm>
          <a:prstGeom prst="rect">
            <a:avLst/>
          </a:prstGeom>
          <a:noFill/>
        </p:spPr>
        <p:txBody>
          <a:bodyPr wrap="square" rtlCol="0">
            <a:spAutoFit/>
          </a:bodyPr>
          <a:lstStyle/>
          <a:p>
            <a:pPr algn="ctr"/>
            <a:r>
              <a:rPr lang="de-DE" sz="6000" dirty="0">
                <a:solidFill>
                  <a:srgbClr val="97CDB5"/>
                </a:solidFill>
                <a:latin typeface="Pinto NO_01" panose="020B0604020202020204" charset="0"/>
              </a:rPr>
              <a:t>Wie ist der Name von unserem Bürgermeister oder unserer Bürgermeisterin? </a:t>
            </a:r>
          </a:p>
        </p:txBody>
      </p:sp>
      <p:pic>
        <p:nvPicPr>
          <p:cNvPr id="3" name="Grafik 2" descr="Ein Bild, das Tisch enthält.&#10;&#10;Automatisch generierte Beschreibung">
            <a:extLst>
              <a:ext uri="{FF2B5EF4-FFF2-40B4-BE49-F238E27FC236}">
                <a16:creationId xmlns:a16="http://schemas.microsoft.com/office/drawing/2014/main" id="{5DC4EDCA-85D8-4FEB-915E-44F379C9980A}"/>
              </a:ext>
            </a:extLst>
          </p:cNvPr>
          <p:cNvPicPr>
            <a:picLocks noChangeAspect="1"/>
          </p:cNvPicPr>
          <p:nvPr/>
        </p:nvPicPr>
        <p:blipFill>
          <a:blip r:embed="rId2"/>
          <a:stretch>
            <a:fillRect/>
          </a:stretch>
        </p:blipFill>
        <p:spPr>
          <a:xfrm rot="337190">
            <a:off x="8740914" y="419778"/>
            <a:ext cx="2781880" cy="1471547"/>
          </a:xfrm>
          <a:prstGeom prst="rect">
            <a:avLst/>
          </a:prstGeom>
          <a:effectLst/>
        </p:spPr>
      </p:pic>
      <p:sp>
        <p:nvSpPr>
          <p:cNvPr id="4" name="Textfeld 3">
            <a:extLst>
              <a:ext uri="{FF2B5EF4-FFF2-40B4-BE49-F238E27FC236}">
                <a16:creationId xmlns:a16="http://schemas.microsoft.com/office/drawing/2014/main" id="{BFE4081F-44B9-40CD-A8C9-FB3743262D0F}"/>
              </a:ext>
            </a:extLst>
          </p:cNvPr>
          <p:cNvSpPr txBox="1"/>
          <p:nvPr/>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Frage</a:t>
            </a:r>
          </a:p>
        </p:txBody>
      </p:sp>
    </p:spTree>
    <p:extLst>
      <p:ext uri="{BB962C8B-B14F-4D97-AF65-F5344CB8AC3E}">
        <p14:creationId xmlns:p14="http://schemas.microsoft.com/office/powerpoint/2010/main" val="15627996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7D49B-AE12-4807-8E0F-85C9C2FA4967}"/>
              </a:ext>
            </a:extLst>
          </p:cNvPr>
          <p:cNvSpPr txBox="1"/>
          <p:nvPr/>
        </p:nvSpPr>
        <p:spPr>
          <a:xfrm>
            <a:off x="1699846" y="2921168"/>
            <a:ext cx="8792308"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Max Musterfrau</a:t>
            </a:r>
          </a:p>
        </p:txBody>
      </p:sp>
      <p:pic>
        <p:nvPicPr>
          <p:cNvPr id="3" name="Grafik 2" descr="Ein Bild, das Tisch enthält.&#10;&#10;Automatisch generierte Beschreibung">
            <a:extLst>
              <a:ext uri="{FF2B5EF4-FFF2-40B4-BE49-F238E27FC236}">
                <a16:creationId xmlns:a16="http://schemas.microsoft.com/office/drawing/2014/main" id="{5DC4EDCA-85D8-4FEB-915E-44F379C9980A}"/>
              </a:ext>
            </a:extLst>
          </p:cNvPr>
          <p:cNvPicPr>
            <a:picLocks noChangeAspect="1"/>
          </p:cNvPicPr>
          <p:nvPr/>
        </p:nvPicPr>
        <p:blipFill>
          <a:blip r:embed="rId2"/>
          <a:stretch>
            <a:fillRect/>
          </a:stretch>
        </p:blipFill>
        <p:spPr>
          <a:xfrm rot="337190">
            <a:off x="8740914" y="419778"/>
            <a:ext cx="2781880" cy="1471547"/>
          </a:xfrm>
          <a:prstGeom prst="rect">
            <a:avLst/>
          </a:prstGeom>
          <a:effectLst/>
        </p:spPr>
      </p:pic>
      <p:sp>
        <p:nvSpPr>
          <p:cNvPr id="4" name="Textfeld 3">
            <a:extLst>
              <a:ext uri="{FF2B5EF4-FFF2-40B4-BE49-F238E27FC236}">
                <a16:creationId xmlns:a16="http://schemas.microsoft.com/office/drawing/2014/main" id="{BFE4081F-44B9-40CD-A8C9-FB3743262D0F}"/>
              </a:ext>
            </a:extLst>
          </p:cNvPr>
          <p:cNvSpPr txBox="1"/>
          <p:nvPr/>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Tree>
    <p:extLst>
      <p:ext uri="{BB962C8B-B14F-4D97-AF65-F5344CB8AC3E}">
        <p14:creationId xmlns:p14="http://schemas.microsoft.com/office/powerpoint/2010/main" val="3116937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7D49B-AE12-4807-8E0F-85C9C2FA4967}"/>
              </a:ext>
            </a:extLst>
          </p:cNvPr>
          <p:cNvSpPr txBox="1"/>
          <p:nvPr/>
        </p:nvSpPr>
        <p:spPr>
          <a:xfrm>
            <a:off x="1699846" y="2282093"/>
            <a:ext cx="8792308" cy="1938992"/>
          </a:xfrm>
          <a:prstGeom prst="rect">
            <a:avLst/>
          </a:prstGeom>
          <a:noFill/>
        </p:spPr>
        <p:txBody>
          <a:bodyPr wrap="square" rtlCol="0">
            <a:spAutoFit/>
          </a:bodyPr>
          <a:lstStyle/>
          <a:p>
            <a:pPr algn="ctr"/>
            <a:r>
              <a:rPr lang="de-DE" sz="6000" dirty="0">
                <a:solidFill>
                  <a:srgbClr val="97CDB5"/>
                </a:solidFill>
                <a:latin typeface="Pinto NO_01" panose="020B0604020202020204" charset="0"/>
              </a:rPr>
              <a:t>Wie Viele Einwohner hat Musterstadt?</a:t>
            </a:r>
          </a:p>
        </p:txBody>
      </p:sp>
      <p:pic>
        <p:nvPicPr>
          <p:cNvPr id="3" name="Grafik 2" descr="Ein Bild, das Tisch enthält.&#10;&#10;Automatisch generierte Beschreibung">
            <a:extLst>
              <a:ext uri="{FF2B5EF4-FFF2-40B4-BE49-F238E27FC236}">
                <a16:creationId xmlns:a16="http://schemas.microsoft.com/office/drawing/2014/main" id="{5DC4EDCA-85D8-4FEB-915E-44F379C9980A}"/>
              </a:ext>
            </a:extLst>
          </p:cNvPr>
          <p:cNvPicPr>
            <a:picLocks noChangeAspect="1"/>
          </p:cNvPicPr>
          <p:nvPr/>
        </p:nvPicPr>
        <p:blipFill>
          <a:blip r:embed="rId2"/>
          <a:stretch>
            <a:fillRect/>
          </a:stretch>
        </p:blipFill>
        <p:spPr>
          <a:xfrm rot="337190">
            <a:off x="8740914" y="419778"/>
            <a:ext cx="2781880" cy="1471547"/>
          </a:xfrm>
          <a:prstGeom prst="rect">
            <a:avLst/>
          </a:prstGeom>
          <a:effectLst/>
        </p:spPr>
      </p:pic>
      <p:sp>
        <p:nvSpPr>
          <p:cNvPr id="4" name="Textfeld 3">
            <a:extLst>
              <a:ext uri="{FF2B5EF4-FFF2-40B4-BE49-F238E27FC236}">
                <a16:creationId xmlns:a16="http://schemas.microsoft.com/office/drawing/2014/main" id="{BFE4081F-44B9-40CD-A8C9-FB3743262D0F}"/>
              </a:ext>
            </a:extLst>
          </p:cNvPr>
          <p:cNvSpPr txBox="1"/>
          <p:nvPr/>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Frage</a:t>
            </a:r>
          </a:p>
        </p:txBody>
      </p:sp>
    </p:spTree>
    <p:extLst>
      <p:ext uri="{BB962C8B-B14F-4D97-AF65-F5344CB8AC3E}">
        <p14:creationId xmlns:p14="http://schemas.microsoft.com/office/powerpoint/2010/main" val="1398959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7D49B-AE12-4807-8E0F-85C9C2FA4967}"/>
              </a:ext>
            </a:extLst>
          </p:cNvPr>
          <p:cNvSpPr txBox="1"/>
          <p:nvPr/>
        </p:nvSpPr>
        <p:spPr>
          <a:xfrm>
            <a:off x="1699846" y="2921168"/>
            <a:ext cx="8792308"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12.863</a:t>
            </a:r>
          </a:p>
        </p:txBody>
      </p:sp>
      <p:pic>
        <p:nvPicPr>
          <p:cNvPr id="3" name="Grafik 2" descr="Ein Bild, das Tisch enthält.&#10;&#10;Automatisch generierte Beschreibung">
            <a:extLst>
              <a:ext uri="{FF2B5EF4-FFF2-40B4-BE49-F238E27FC236}">
                <a16:creationId xmlns:a16="http://schemas.microsoft.com/office/drawing/2014/main" id="{5DC4EDCA-85D8-4FEB-915E-44F379C9980A}"/>
              </a:ext>
            </a:extLst>
          </p:cNvPr>
          <p:cNvPicPr>
            <a:picLocks noChangeAspect="1"/>
          </p:cNvPicPr>
          <p:nvPr/>
        </p:nvPicPr>
        <p:blipFill>
          <a:blip r:embed="rId2"/>
          <a:stretch>
            <a:fillRect/>
          </a:stretch>
        </p:blipFill>
        <p:spPr>
          <a:xfrm rot="337190">
            <a:off x="8740914" y="419778"/>
            <a:ext cx="2781880" cy="1471547"/>
          </a:xfrm>
          <a:prstGeom prst="rect">
            <a:avLst/>
          </a:prstGeom>
          <a:effectLst/>
        </p:spPr>
      </p:pic>
      <p:sp>
        <p:nvSpPr>
          <p:cNvPr id="4" name="Textfeld 3">
            <a:extLst>
              <a:ext uri="{FF2B5EF4-FFF2-40B4-BE49-F238E27FC236}">
                <a16:creationId xmlns:a16="http://schemas.microsoft.com/office/drawing/2014/main" id="{BFE4081F-44B9-40CD-A8C9-FB3743262D0F}"/>
              </a:ext>
            </a:extLst>
          </p:cNvPr>
          <p:cNvSpPr txBox="1"/>
          <p:nvPr/>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Tree>
    <p:extLst>
      <p:ext uri="{BB962C8B-B14F-4D97-AF65-F5344CB8AC3E}">
        <p14:creationId xmlns:p14="http://schemas.microsoft.com/office/powerpoint/2010/main" val="2828868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7D49B-AE12-4807-8E0F-85C9C2FA4967}"/>
              </a:ext>
            </a:extLst>
          </p:cNvPr>
          <p:cNvSpPr txBox="1"/>
          <p:nvPr/>
        </p:nvSpPr>
        <p:spPr>
          <a:xfrm>
            <a:off x="1699846" y="2282093"/>
            <a:ext cx="8792308" cy="1938992"/>
          </a:xfrm>
          <a:prstGeom prst="rect">
            <a:avLst/>
          </a:prstGeom>
          <a:noFill/>
        </p:spPr>
        <p:txBody>
          <a:bodyPr wrap="square" rtlCol="0">
            <a:spAutoFit/>
          </a:bodyPr>
          <a:lstStyle/>
          <a:p>
            <a:pPr algn="ctr"/>
            <a:r>
              <a:rPr lang="de-DE" sz="6000" dirty="0">
                <a:solidFill>
                  <a:srgbClr val="97CDB5"/>
                </a:solidFill>
                <a:latin typeface="Pinto NO_01" panose="020B0604020202020204" charset="0"/>
              </a:rPr>
              <a:t>Wie viele Kirchen gibt es bei uns im Ort?</a:t>
            </a:r>
          </a:p>
        </p:txBody>
      </p:sp>
      <p:pic>
        <p:nvPicPr>
          <p:cNvPr id="3" name="Grafik 2" descr="Ein Bild, das Tisch enthält.&#10;&#10;Automatisch generierte Beschreibung">
            <a:extLst>
              <a:ext uri="{FF2B5EF4-FFF2-40B4-BE49-F238E27FC236}">
                <a16:creationId xmlns:a16="http://schemas.microsoft.com/office/drawing/2014/main" id="{5DC4EDCA-85D8-4FEB-915E-44F379C9980A}"/>
              </a:ext>
            </a:extLst>
          </p:cNvPr>
          <p:cNvPicPr>
            <a:picLocks noChangeAspect="1"/>
          </p:cNvPicPr>
          <p:nvPr/>
        </p:nvPicPr>
        <p:blipFill>
          <a:blip r:embed="rId2"/>
          <a:stretch>
            <a:fillRect/>
          </a:stretch>
        </p:blipFill>
        <p:spPr>
          <a:xfrm rot="337190">
            <a:off x="8740914" y="419778"/>
            <a:ext cx="2781880" cy="1471547"/>
          </a:xfrm>
          <a:prstGeom prst="rect">
            <a:avLst/>
          </a:prstGeom>
          <a:effectLst/>
        </p:spPr>
      </p:pic>
      <p:sp>
        <p:nvSpPr>
          <p:cNvPr id="4" name="Textfeld 3">
            <a:extLst>
              <a:ext uri="{FF2B5EF4-FFF2-40B4-BE49-F238E27FC236}">
                <a16:creationId xmlns:a16="http://schemas.microsoft.com/office/drawing/2014/main" id="{BFE4081F-44B9-40CD-A8C9-FB3743262D0F}"/>
              </a:ext>
            </a:extLst>
          </p:cNvPr>
          <p:cNvSpPr txBox="1"/>
          <p:nvPr/>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Frage</a:t>
            </a:r>
          </a:p>
        </p:txBody>
      </p:sp>
    </p:spTree>
    <p:extLst>
      <p:ext uri="{BB962C8B-B14F-4D97-AF65-F5344CB8AC3E}">
        <p14:creationId xmlns:p14="http://schemas.microsoft.com/office/powerpoint/2010/main" val="2914448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7D49B-AE12-4807-8E0F-85C9C2FA4967}"/>
              </a:ext>
            </a:extLst>
          </p:cNvPr>
          <p:cNvSpPr txBox="1"/>
          <p:nvPr/>
        </p:nvSpPr>
        <p:spPr>
          <a:xfrm>
            <a:off x="1699846" y="2921168"/>
            <a:ext cx="8792308"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5</a:t>
            </a:r>
          </a:p>
        </p:txBody>
      </p:sp>
      <p:pic>
        <p:nvPicPr>
          <p:cNvPr id="3" name="Grafik 2" descr="Ein Bild, das Tisch enthält.&#10;&#10;Automatisch generierte Beschreibung">
            <a:extLst>
              <a:ext uri="{FF2B5EF4-FFF2-40B4-BE49-F238E27FC236}">
                <a16:creationId xmlns:a16="http://schemas.microsoft.com/office/drawing/2014/main" id="{5DC4EDCA-85D8-4FEB-915E-44F379C9980A}"/>
              </a:ext>
            </a:extLst>
          </p:cNvPr>
          <p:cNvPicPr>
            <a:picLocks noChangeAspect="1"/>
          </p:cNvPicPr>
          <p:nvPr/>
        </p:nvPicPr>
        <p:blipFill>
          <a:blip r:embed="rId2"/>
          <a:stretch>
            <a:fillRect/>
          </a:stretch>
        </p:blipFill>
        <p:spPr>
          <a:xfrm rot="337190">
            <a:off x="8740914" y="419778"/>
            <a:ext cx="2781880" cy="1471547"/>
          </a:xfrm>
          <a:prstGeom prst="rect">
            <a:avLst/>
          </a:prstGeom>
          <a:effectLst/>
        </p:spPr>
      </p:pic>
      <p:sp>
        <p:nvSpPr>
          <p:cNvPr id="4" name="Textfeld 3">
            <a:extLst>
              <a:ext uri="{FF2B5EF4-FFF2-40B4-BE49-F238E27FC236}">
                <a16:creationId xmlns:a16="http://schemas.microsoft.com/office/drawing/2014/main" id="{BFE4081F-44B9-40CD-A8C9-FB3743262D0F}"/>
              </a:ext>
            </a:extLst>
          </p:cNvPr>
          <p:cNvSpPr txBox="1"/>
          <p:nvPr/>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Tree>
    <p:extLst>
      <p:ext uri="{BB962C8B-B14F-4D97-AF65-F5344CB8AC3E}">
        <p14:creationId xmlns:p14="http://schemas.microsoft.com/office/powerpoint/2010/main" val="42000717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7D49B-AE12-4807-8E0F-85C9C2FA4967}"/>
              </a:ext>
            </a:extLst>
          </p:cNvPr>
          <p:cNvSpPr txBox="1"/>
          <p:nvPr/>
        </p:nvSpPr>
        <p:spPr>
          <a:xfrm>
            <a:off x="1699846" y="2282093"/>
            <a:ext cx="8792308" cy="1938992"/>
          </a:xfrm>
          <a:prstGeom prst="rect">
            <a:avLst/>
          </a:prstGeom>
          <a:noFill/>
        </p:spPr>
        <p:txBody>
          <a:bodyPr wrap="square" rtlCol="0">
            <a:spAutoFit/>
          </a:bodyPr>
          <a:lstStyle/>
          <a:p>
            <a:pPr algn="ctr"/>
            <a:r>
              <a:rPr lang="de-DE" sz="6000" dirty="0">
                <a:solidFill>
                  <a:srgbClr val="97CDB5"/>
                </a:solidFill>
                <a:latin typeface="Pinto NO_01" panose="020B0604020202020204" charset="0"/>
              </a:rPr>
              <a:t>Wann wurde Musterstadt gegründet? </a:t>
            </a:r>
          </a:p>
        </p:txBody>
      </p:sp>
      <p:pic>
        <p:nvPicPr>
          <p:cNvPr id="3" name="Grafik 2" descr="Ein Bild, das Tisch enthält.&#10;&#10;Automatisch generierte Beschreibung">
            <a:extLst>
              <a:ext uri="{FF2B5EF4-FFF2-40B4-BE49-F238E27FC236}">
                <a16:creationId xmlns:a16="http://schemas.microsoft.com/office/drawing/2014/main" id="{5DC4EDCA-85D8-4FEB-915E-44F379C9980A}"/>
              </a:ext>
            </a:extLst>
          </p:cNvPr>
          <p:cNvPicPr>
            <a:picLocks noChangeAspect="1"/>
          </p:cNvPicPr>
          <p:nvPr/>
        </p:nvPicPr>
        <p:blipFill>
          <a:blip r:embed="rId2"/>
          <a:stretch>
            <a:fillRect/>
          </a:stretch>
        </p:blipFill>
        <p:spPr>
          <a:xfrm rot="337190">
            <a:off x="8740914" y="419778"/>
            <a:ext cx="2781880" cy="1471547"/>
          </a:xfrm>
          <a:prstGeom prst="rect">
            <a:avLst/>
          </a:prstGeom>
          <a:effectLst/>
        </p:spPr>
      </p:pic>
      <p:sp>
        <p:nvSpPr>
          <p:cNvPr id="4" name="Textfeld 3">
            <a:extLst>
              <a:ext uri="{FF2B5EF4-FFF2-40B4-BE49-F238E27FC236}">
                <a16:creationId xmlns:a16="http://schemas.microsoft.com/office/drawing/2014/main" id="{BFE4081F-44B9-40CD-A8C9-FB3743262D0F}"/>
              </a:ext>
            </a:extLst>
          </p:cNvPr>
          <p:cNvSpPr txBox="1"/>
          <p:nvPr/>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Frage</a:t>
            </a:r>
          </a:p>
        </p:txBody>
      </p:sp>
    </p:spTree>
    <p:extLst>
      <p:ext uri="{BB962C8B-B14F-4D97-AF65-F5344CB8AC3E}">
        <p14:creationId xmlns:p14="http://schemas.microsoft.com/office/powerpoint/2010/main" val="2080757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7D49B-AE12-4807-8E0F-85C9C2FA4967}"/>
              </a:ext>
            </a:extLst>
          </p:cNvPr>
          <p:cNvSpPr txBox="1"/>
          <p:nvPr/>
        </p:nvSpPr>
        <p:spPr>
          <a:xfrm>
            <a:off x="1699846" y="2921168"/>
            <a:ext cx="8792308"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1616</a:t>
            </a:r>
          </a:p>
        </p:txBody>
      </p:sp>
      <p:pic>
        <p:nvPicPr>
          <p:cNvPr id="3" name="Grafik 2" descr="Ein Bild, das Tisch enthält.&#10;&#10;Automatisch generierte Beschreibung">
            <a:extLst>
              <a:ext uri="{FF2B5EF4-FFF2-40B4-BE49-F238E27FC236}">
                <a16:creationId xmlns:a16="http://schemas.microsoft.com/office/drawing/2014/main" id="{5DC4EDCA-85D8-4FEB-915E-44F379C9980A}"/>
              </a:ext>
            </a:extLst>
          </p:cNvPr>
          <p:cNvPicPr>
            <a:picLocks noChangeAspect="1"/>
          </p:cNvPicPr>
          <p:nvPr/>
        </p:nvPicPr>
        <p:blipFill>
          <a:blip r:embed="rId2"/>
          <a:stretch>
            <a:fillRect/>
          </a:stretch>
        </p:blipFill>
        <p:spPr>
          <a:xfrm rot="337190">
            <a:off x="8740914" y="419778"/>
            <a:ext cx="2781880" cy="1471547"/>
          </a:xfrm>
          <a:prstGeom prst="rect">
            <a:avLst/>
          </a:prstGeom>
          <a:effectLst/>
        </p:spPr>
      </p:pic>
      <p:sp>
        <p:nvSpPr>
          <p:cNvPr id="4" name="Textfeld 3">
            <a:extLst>
              <a:ext uri="{FF2B5EF4-FFF2-40B4-BE49-F238E27FC236}">
                <a16:creationId xmlns:a16="http://schemas.microsoft.com/office/drawing/2014/main" id="{BFE4081F-44B9-40CD-A8C9-FB3743262D0F}"/>
              </a:ext>
            </a:extLst>
          </p:cNvPr>
          <p:cNvSpPr txBox="1"/>
          <p:nvPr/>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Tree>
    <p:extLst>
      <p:ext uri="{BB962C8B-B14F-4D97-AF65-F5344CB8AC3E}">
        <p14:creationId xmlns:p14="http://schemas.microsoft.com/office/powerpoint/2010/main" val="2593366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7D49B-AE12-4807-8E0F-85C9C2FA4967}"/>
              </a:ext>
            </a:extLst>
          </p:cNvPr>
          <p:cNvSpPr txBox="1"/>
          <p:nvPr/>
        </p:nvSpPr>
        <p:spPr>
          <a:xfrm>
            <a:off x="1699846" y="2282093"/>
            <a:ext cx="8792308" cy="1938992"/>
          </a:xfrm>
          <a:prstGeom prst="rect">
            <a:avLst/>
          </a:prstGeom>
          <a:noFill/>
        </p:spPr>
        <p:txBody>
          <a:bodyPr wrap="square" rtlCol="0">
            <a:spAutoFit/>
          </a:bodyPr>
          <a:lstStyle/>
          <a:p>
            <a:pPr algn="ctr"/>
            <a:r>
              <a:rPr lang="de-DE" sz="6000" dirty="0">
                <a:solidFill>
                  <a:srgbClr val="97CDB5"/>
                </a:solidFill>
                <a:latin typeface="Pinto NO_01" panose="020B0604020202020204" charset="0"/>
              </a:rPr>
              <a:t>Welche Postleitzahl hat Musterstadt?</a:t>
            </a:r>
          </a:p>
        </p:txBody>
      </p:sp>
      <p:pic>
        <p:nvPicPr>
          <p:cNvPr id="3" name="Grafik 2" descr="Ein Bild, das Tisch enthält.&#10;&#10;Automatisch generierte Beschreibung">
            <a:extLst>
              <a:ext uri="{FF2B5EF4-FFF2-40B4-BE49-F238E27FC236}">
                <a16:creationId xmlns:a16="http://schemas.microsoft.com/office/drawing/2014/main" id="{5DC4EDCA-85D8-4FEB-915E-44F379C9980A}"/>
              </a:ext>
            </a:extLst>
          </p:cNvPr>
          <p:cNvPicPr>
            <a:picLocks noChangeAspect="1"/>
          </p:cNvPicPr>
          <p:nvPr/>
        </p:nvPicPr>
        <p:blipFill>
          <a:blip r:embed="rId2"/>
          <a:stretch>
            <a:fillRect/>
          </a:stretch>
        </p:blipFill>
        <p:spPr>
          <a:xfrm rot="337190">
            <a:off x="8740914" y="419778"/>
            <a:ext cx="2781880" cy="1471547"/>
          </a:xfrm>
          <a:prstGeom prst="rect">
            <a:avLst/>
          </a:prstGeom>
          <a:effectLst/>
        </p:spPr>
      </p:pic>
      <p:sp>
        <p:nvSpPr>
          <p:cNvPr id="4" name="Textfeld 3">
            <a:extLst>
              <a:ext uri="{FF2B5EF4-FFF2-40B4-BE49-F238E27FC236}">
                <a16:creationId xmlns:a16="http://schemas.microsoft.com/office/drawing/2014/main" id="{BFE4081F-44B9-40CD-A8C9-FB3743262D0F}"/>
              </a:ext>
            </a:extLst>
          </p:cNvPr>
          <p:cNvSpPr txBox="1"/>
          <p:nvPr/>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Frage</a:t>
            </a:r>
          </a:p>
        </p:txBody>
      </p:sp>
    </p:spTree>
    <p:extLst>
      <p:ext uri="{BB962C8B-B14F-4D97-AF65-F5344CB8AC3E}">
        <p14:creationId xmlns:p14="http://schemas.microsoft.com/office/powerpoint/2010/main" val="112907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AF170-EA79-4DDB-BB44-ED39EDFA343F}"/>
              </a:ext>
            </a:extLst>
          </p:cNvPr>
          <p:cNvSpPr>
            <a:spLocks noGrp="1"/>
          </p:cNvSpPr>
          <p:nvPr>
            <p:ph type="title"/>
          </p:nvPr>
        </p:nvSpPr>
        <p:spPr/>
        <p:txBody>
          <a:bodyPr/>
          <a:lstStyle/>
          <a:p>
            <a:r>
              <a:rPr lang="de-DE" dirty="0"/>
              <a:t>Kategorien</a:t>
            </a:r>
          </a:p>
        </p:txBody>
      </p:sp>
      <p:sp>
        <p:nvSpPr>
          <p:cNvPr id="3" name="Inhaltsplatzhalter 2">
            <a:extLst>
              <a:ext uri="{FF2B5EF4-FFF2-40B4-BE49-F238E27FC236}">
                <a16:creationId xmlns:a16="http://schemas.microsoft.com/office/drawing/2014/main" id="{1DB2E9DC-3FFF-462D-BEF3-E851A83C44DB}"/>
              </a:ext>
            </a:extLst>
          </p:cNvPr>
          <p:cNvSpPr>
            <a:spLocks noGrp="1"/>
          </p:cNvSpPr>
          <p:nvPr>
            <p:ph idx="1"/>
          </p:nvPr>
        </p:nvSpPr>
        <p:spPr/>
        <p:txBody>
          <a:bodyPr/>
          <a:lstStyle/>
          <a:p>
            <a:r>
              <a:rPr lang="de-DE" dirty="0"/>
              <a:t>Wo liegt das?</a:t>
            </a:r>
          </a:p>
          <a:p>
            <a:r>
              <a:rPr lang="de-DE" dirty="0"/>
              <a:t>Unser Ort</a:t>
            </a:r>
          </a:p>
          <a:p>
            <a:r>
              <a:rPr lang="de-DE" dirty="0"/>
              <a:t>Wimpelwahnsinn</a:t>
            </a:r>
          </a:p>
          <a:p>
            <a:r>
              <a:rPr lang="de-DE" dirty="0"/>
              <a:t>Unsere Ferienfreizeit</a:t>
            </a:r>
          </a:p>
          <a:p>
            <a:r>
              <a:rPr lang="de-DE" dirty="0"/>
              <a:t>Der Durchblick</a:t>
            </a:r>
          </a:p>
          <a:p>
            <a:endParaRPr lang="de-DE" dirty="0"/>
          </a:p>
          <a:p>
            <a:endParaRPr lang="de-DE" dirty="0"/>
          </a:p>
        </p:txBody>
      </p:sp>
    </p:spTree>
    <p:extLst>
      <p:ext uri="{BB962C8B-B14F-4D97-AF65-F5344CB8AC3E}">
        <p14:creationId xmlns:p14="http://schemas.microsoft.com/office/powerpoint/2010/main" val="2268349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BF7D49B-AE12-4807-8E0F-85C9C2FA4967}"/>
              </a:ext>
            </a:extLst>
          </p:cNvPr>
          <p:cNvSpPr txBox="1"/>
          <p:nvPr/>
        </p:nvSpPr>
        <p:spPr>
          <a:xfrm>
            <a:off x="1699846" y="2921168"/>
            <a:ext cx="8792308"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67112</a:t>
            </a:r>
          </a:p>
        </p:txBody>
      </p:sp>
      <p:pic>
        <p:nvPicPr>
          <p:cNvPr id="3" name="Grafik 2" descr="Ein Bild, das Tisch enthält.&#10;&#10;Automatisch generierte Beschreibung">
            <a:extLst>
              <a:ext uri="{FF2B5EF4-FFF2-40B4-BE49-F238E27FC236}">
                <a16:creationId xmlns:a16="http://schemas.microsoft.com/office/drawing/2014/main" id="{5DC4EDCA-85D8-4FEB-915E-44F379C9980A}"/>
              </a:ext>
            </a:extLst>
          </p:cNvPr>
          <p:cNvPicPr>
            <a:picLocks noChangeAspect="1"/>
          </p:cNvPicPr>
          <p:nvPr/>
        </p:nvPicPr>
        <p:blipFill>
          <a:blip r:embed="rId2"/>
          <a:stretch>
            <a:fillRect/>
          </a:stretch>
        </p:blipFill>
        <p:spPr>
          <a:xfrm rot="337190">
            <a:off x="8740914" y="419778"/>
            <a:ext cx="2781880" cy="1471547"/>
          </a:xfrm>
          <a:prstGeom prst="rect">
            <a:avLst/>
          </a:prstGeom>
          <a:effectLst/>
        </p:spPr>
      </p:pic>
      <p:sp>
        <p:nvSpPr>
          <p:cNvPr id="4" name="Textfeld 3">
            <a:extLst>
              <a:ext uri="{FF2B5EF4-FFF2-40B4-BE49-F238E27FC236}">
                <a16:creationId xmlns:a16="http://schemas.microsoft.com/office/drawing/2014/main" id="{BFE4081F-44B9-40CD-A8C9-FB3743262D0F}"/>
              </a:ext>
            </a:extLst>
          </p:cNvPr>
          <p:cNvSpPr txBox="1"/>
          <p:nvPr/>
        </p:nvSpPr>
        <p:spPr>
          <a:xfrm rot="337190">
            <a:off x="8871198"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Tree>
    <p:extLst>
      <p:ext uri="{BB962C8B-B14F-4D97-AF65-F5344CB8AC3E}">
        <p14:creationId xmlns:p14="http://schemas.microsoft.com/office/powerpoint/2010/main" val="2110340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5B34B2A-8031-407A-BCF3-7C7165108779}"/>
              </a:ext>
            </a:extLst>
          </p:cNvPr>
          <p:cNvSpPr/>
          <p:nvPr/>
        </p:nvSpPr>
        <p:spPr>
          <a:xfrm>
            <a:off x="945661" y="1622575"/>
            <a:ext cx="7768493" cy="3612849"/>
          </a:xfrm>
          <a:prstGeom prst="rect">
            <a:avLst/>
          </a:prstGeom>
        </p:spPr>
        <p:txBody>
          <a:bodyPr wrap="square">
            <a:spAutoFit/>
          </a:bodyPr>
          <a:lstStyle/>
          <a:p>
            <a:pPr algn="just">
              <a:lnSpc>
                <a:spcPct val="107000"/>
              </a:lnSpc>
              <a:spcAft>
                <a:spcPts val="800"/>
              </a:spcAft>
            </a:pPr>
            <a:r>
              <a:rPr lang="de-DE" sz="1400" b="1" dirty="0">
                <a:latin typeface="Calibri" panose="020F0502020204030204" pitchFamily="34" charset="0"/>
                <a:ea typeface="Calibri" panose="020F0502020204030204" pitchFamily="34" charset="0"/>
                <a:cs typeface="Arial" panose="020B0604020202020204" pitchFamily="34" charset="0"/>
              </a:rPr>
              <a:t>Wimpelwahnsinn</a:t>
            </a:r>
            <a:endParaRPr lang="de-DE" sz="14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de-DE" sz="1400" dirty="0">
                <a:latin typeface="Calibri" panose="020F0502020204030204" pitchFamily="34" charset="0"/>
                <a:ea typeface="Calibri" panose="020F0502020204030204" pitchFamily="34" charset="0"/>
                <a:cs typeface="Arial" panose="020B0604020202020204" pitchFamily="34" charset="0"/>
              </a:rPr>
              <a:t>Viele Gruppen, Gemeinschaften, Bewegungen aber auch Länder haben ihre eigene Flagge! Welche kennst Du? Bei der Kategorie Wimpelwahnsinn geht es darum eine Flagge zuzuordnen. Die von uns erstellten Flaggen zeigen ausschließlich Flaggen von Ländern. Ihr könnt natürlich alles nehmen was passt und Euch gefällt! Es gibt Immer eine Folie mit der Frage und eine mit der passenden Antwort im Anschluss. Auch hier erfolgt die Auswertung über die Chatfunktion oder einen Zettel. </a:t>
            </a:r>
          </a:p>
          <a:p>
            <a:pPr algn="just">
              <a:lnSpc>
                <a:spcPct val="107000"/>
              </a:lnSpc>
              <a:spcAft>
                <a:spcPts val="800"/>
              </a:spcAft>
            </a:pPr>
            <a:r>
              <a:rPr lang="de-DE" sz="1400" dirty="0">
                <a:latin typeface="Calibri" panose="020F0502020204030204" pitchFamily="34" charset="0"/>
                <a:ea typeface="Calibri" panose="020F0502020204030204" pitchFamily="34" charset="0"/>
                <a:cs typeface="Arial" panose="020B0604020202020204" pitchFamily="34" charset="0"/>
              </a:rPr>
              <a:t>Wollt Ihr eigene Fragen und Antworten erstellen, dann könnt Ihr so vorgehen:</a:t>
            </a: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geht auf „Neue Folie“ und fügt die Folie „Wimpelwahnsinn Frage“ ein.</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Nun klickt Ihr auf das mittige Symbol im Feld mit der Aufschrift „Bild hier einfügen“.</a:t>
            </a:r>
          </a:p>
          <a:p>
            <a:pPr marL="342900" lvl="0" indent="-342900" algn="just">
              <a:lnSpc>
                <a:spcPct val="107000"/>
              </a:lnSpc>
              <a:spcAft>
                <a:spcPts val="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Ihr such ein passendes Bild mit Fahne aus.</a:t>
            </a: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geht auf „Neue Folie“ und fügt die Folie „Wimpelwahnsinn Antwort“ ein.</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Nun klickt ihr auf das mittige Symbol im Feld mit der Aufschrift „Bild hier einfügen“.</a:t>
            </a:r>
          </a:p>
          <a:p>
            <a:pPr marL="342900" lvl="0" indent="-342900" algn="just">
              <a:lnSpc>
                <a:spcPct val="107000"/>
              </a:lnSpc>
              <a:spcAft>
                <a:spcPts val="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Ihr wählt nun die gleiche Flagge wie im ersten Bild.</a:t>
            </a:r>
          </a:p>
          <a:p>
            <a:pPr marL="342900" lvl="0" indent="-342900" algn="just">
              <a:lnSpc>
                <a:spcPct val="107000"/>
              </a:lnSpc>
              <a:spcAft>
                <a:spcPts val="80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Im Anschluss daran klickt Ihr auf das Feld „Antwort“ und gebt Eure Antwort ein. </a:t>
            </a:r>
          </a:p>
        </p:txBody>
      </p:sp>
    </p:spTree>
    <p:extLst>
      <p:ext uri="{BB962C8B-B14F-4D97-AF65-F5344CB8AC3E}">
        <p14:creationId xmlns:p14="http://schemas.microsoft.com/office/powerpoint/2010/main" val="2609799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isch enthält.&#10;&#10;Automatisch generierte Beschreibung">
            <a:extLst>
              <a:ext uri="{FF2B5EF4-FFF2-40B4-BE49-F238E27FC236}">
                <a16:creationId xmlns:a16="http://schemas.microsoft.com/office/drawing/2014/main" id="{E791E6BB-B438-4C48-BC31-8095893102EC}"/>
              </a:ext>
            </a:extLst>
          </p:cNvPr>
          <p:cNvPicPr>
            <a:picLocks noChangeAspect="1"/>
          </p:cNvPicPr>
          <p:nvPr/>
        </p:nvPicPr>
        <p:blipFill>
          <a:blip r:embed="rId2"/>
          <a:stretch>
            <a:fillRect/>
          </a:stretch>
        </p:blipFill>
        <p:spPr>
          <a:xfrm>
            <a:off x="2496000" y="1625825"/>
            <a:ext cx="7200000" cy="3606349"/>
          </a:xfrm>
          <a:prstGeom prst="rect">
            <a:avLst/>
          </a:prstGeom>
        </p:spPr>
      </p:pic>
      <p:sp>
        <p:nvSpPr>
          <p:cNvPr id="4" name="Titel 1">
            <a:extLst>
              <a:ext uri="{FF2B5EF4-FFF2-40B4-BE49-F238E27FC236}">
                <a16:creationId xmlns:a16="http://schemas.microsoft.com/office/drawing/2014/main" id="{8E7CF931-60BF-4402-BDE2-19B5C7FC9A81}"/>
              </a:ext>
            </a:extLst>
          </p:cNvPr>
          <p:cNvSpPr txBox="1">
            <a:spLocks/>
          </p:cNvSpPr>
          <p:nvPr/>
        </p:nvSpPr>
        <p:spPr>
          <a:xfrm>
            <a:off x="2938585" y="2763594"/>
            <a:ext cx="6432061" cy="238760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rgbClr val="97CDB5"/>
                </a:solidFill>
                <a:latin typeface="Pinto NO_01" pitchFamily="2" charset="0"/>
                <a:ea typeface="+mj-ea"/>
                <a:cs typeface="+mj-cs"/>
              </a:defRPr>
            </a:lvl1pPr>
          </a:lstStyle>
          <a:p>
            <a:pPr algn="ctr"/>
            <a:r>
              <a:rPr lang="de-DE" sz="9600" dirty="0"/>
              <a:t>Wimpelwahnsinn</a:t>
            </a:r>
          </a:p>
        </p:txBody>
      </p:sp>
    </p:spTree>
    <p:extLst>
      <p:ext uri="{BB962C8B-B14F-4D97-AF65-F5344CB8AC3E}">
        <p14:creationId xmlns:p14="http://schemas.microsoft.com/office/powerpoint/2010/main" val="28709592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3" descr="Ein Bild, das Zeichnung enthält.&#10;&#10;Automatisch generierte Beschreibung">
            <a:extLst>
              <a:ext uri="{FF2B5EF4-FFF2-40B4-BE49-F238E27FC236}">
                <a16:creationId xmlns:a16="http://schemas.microsoft.com/office/drawing/2014/main" id="{A4F14A4F-ADF2-4DF0-82D4-F8733B34A5D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5" r="2545"/>
          <a:stretch>
            <a:fillRect/>
          </a:stretch>
        </p:blipFill>
        <p:spPr>
          <a:xfrm>
            <a:off x="1296988" y="1322388"/>
            <a:ext cx="6542087" cy="3938587"/>
          </a:xfrm>
          <a:prstGeom prst="rect">
            <a:avLst/>
          </a:prstGeom>
        </p:spPr>
      </p:pic>
    </p:spTree>
    <p:extLst>
      <p:ext uri="{BB962C8B-B14F-4D97-AF65-F5344CB8AC3E}">
        <p14:creationId xmlns:p14="http://schemas.microsoft.com/office/powerpoint/2010/main" val="2858168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A96C9B7-193F-4E81-AD77-83B2CD9B3F25}"/>
              </a:ext>
            </a:extLst>
          </p:cNvPr>
          <p:cNvSpPr>
            <a:spLocks noGrp="1"/>
          </p:cNvSpPr>
          <p:nvPr>
            <p:ph type="body" sz="quarter" idx="14"/>
          </p:nvPr>
        </p:nvSpPr>
        <p:spPr/>
        <p:txBody>
          <a:bodyPr/>
          <a:lstStyle/>
          <a:p>
            <a:r>
              <a:rPr lang="de-DE" dirty="0"/>
              <a:t>Ghana</a:t>
            </a:r>
          </a:p>
        </p:txBody>
      </p:sp>
      <p:pic>
        <p:nvPicPr>
          <p:cNvPr id="4" name="Bildplatzhalter 3" descr="Ein Bild, das Zeichnung enthält.&#10;&#10;Automatisch generierte Beschreibung">
            <a:extLst>
              <a:ext uri="{FF2B5EF4-FFF2-40B4-BE49-F238E27FC236}">
                <a16:creationId xmlns:a16="http://schemas.microsoft.com/office/drawing/2014/main" id="{FC879574-E718-4A27-920F-B8D08A9325C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5" r="2545"/>
          <a:stretch>
            <a:fillRect/>
          </a:stretch>
        </p:blipFill>
        <p:spPr>
          <a:xfrm>
            <a:off x="1296988" y="1322388"/>
            <a:ext cx="6542087" cy="3938587"/>
          </a:xfrm>
          <a:prstGeom prst="rect">
            <a:avLst/>
          </a:prstGeom>
        </p:spPr>
      </p:pic>
    </p:spTree>
    <p:extLst>
      <p:ext uri="{BB962C8B-B14F-4D97-AF65-F5344CB8AC3E}">
        <p14:creationId xmlns:p14="http://schemas.microsoft.com/office/powerpoint/2010/main" val="2847862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4" descr="Ein Bild, das Zeichnung enthält.&#10;&#10;Automatisch generierte Beschreibung">
            <a:extLst>
              <a:ext uri="{FF2B5EF4-FFF2-40B4-BE49-F238E27FC236}">
                <a16:creationId xmlns:a16="http://schemas.microsoft.com/office/drawing/2014/main" id="{B4B88F7D-5380-4835-BC13-86AC3F5088E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5" r="2545"/>
          <a:stretch>
            <a:fillRect/>
          </a:stretch>
        </p:blipFill>
        <p:spPr>
          <a:xfrm>
            <a:off x="1296988" y="1322388"/>
            <a:ext cx="6542087" cy="3938587"/>
          </a:xfrm>
        </p:spPr>
      </p:pic>
    </p:spTree>
    <p:extLst>
      <p:ext uri="{BB962C8B-B14F-4D97-AF65-F5344CB8AC3E}">
        <p14:creationId xmlns:p14="http://schemas.microsoft.com/office/powerpoint/2010/main" val="2657694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1B80C8D-146D-498A-8CB3-782183DFAA06}"/>
              </a:ext>
            </a:extLst>
          </p:cNvPr>
          <p:cNvSpPr>
            <a:spLocks noGrp="1"/>
          </p:cNvSpPr>
          <p:nvPr>
            <p:ph type="body" sz="quarter" idx="14"/>
          </p:nvPr>
        </p:nvSpPr>
        <p:spPr/>
        <p:txBody>
          <a:bodyPr/>
          <a:lstStyle/>
          <a:p>
            <a:r>
              <a:rPr lang="de-DE" dirty="0"/>
              <a:t>Kolumbien</a:t>
            </a:r>
          </a:p>
        </p:txBody>
      </p:sp>
      <p:pic>
        <p:nvPicPr>
          <p:cNvPr id="4" name="Bildplatzhalter 4" descr="Ein Bild, das Zeichnung enthält.&#10;&#10;Automatisch generierte Beschreibung">
            <a:extLst>
              <a:ext uri="{FF2B5EF4-FFF2-40B4-BE49-F238E27FC236}">
                <a16:creationId xmlns:a16="http://schemas.microsoft.com/office/drawing/2014/main" id="{C60E4970-8AB6-4695-95B3-5FA398BF5D9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5" r="2545"/>
          <a:stretch>
            <a:fillRect/>
          </a:stretch>
        </p:blipFill>
        <p:spPr>
          <a:xfrm>
            <a:off x="1296988" y="1322388"/>
            <a:ext cx="6542087" cy="3938587"/>
          </a:xfrm>
        </p:spPr>
      </p:pic>
    </p:spTree>
    <p:extLst>
      <p:ext uri="{BB962C8B-B14F-4D97-AF65-F5344CB8AC3E}">
        <p14:creationId xmlns:p14="http://schemas.microsoft.com/office/powerpoint/2010/main" val="3425605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4" descr="Ein Bild, das Vogel enthält.&#10;&#10;Automatisch generierte Beschreibung">
            <a:extLst>
              <a:ext uri="{FF2B5EF4-FFF2-40B4-BE49-F238E27FC236}">
                <a16:creationId xmlns:a16="http://schemas.microsoft.com/office/drawing/2014/main" id="{B7975B19-A1AC-4CC4-A0F7-3A05EA6306D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5" r="2545"/>
          <a:stretch>
            <a:fillRect/>
          </a:stretch>
        </p:blipFill>
        <p:spPr>
          <a:xfrm>
            <a:off x="1296988" y="1322388"/>
            <a:ext cx="6542087" cy="3938587"/>
          </a:xfrm>
        </p:spPr>
      </p:pic>
    </p:spTree>
    <p:extLst>
      <p:ext uri="{BB962C8B-B14F-4D97-AF65-F5344CB8AC3E}">
        <p14:creationId xmlns:p14="http://schemas.microsoft.com/office/powerpoint/2010/main" val="18137013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E5ECFCD-843E-4723-B7F1-1373BCE26280}"/>
              </a:ext>
            </a:extLst>
          </p:cNvPr>
          <p:cNvSpPr>
            <a:spLocks noGrp="1"/>
          </p:cNvSpPr>
          <p:nvPr>
            <p:ph type="body" sz="quarter" idx="14"/>
          </p:nvPr>
        </p:nvSpPr>
        <p:spPr/>
        <p:txBody>
          <a:bodyPr/>
          <a:lstStyle/>
          <a:p>
            <a:r>
              <a:rPr lang="de-DE" dirty="0"/>
              <a:t>Lettland</a:t>
            </a:r>
          </a:p>
        </p:txBody>
      </p:sp>
      <p:pic>
        <p:nvPicPr>
          <p:cNvPr id="4" name="Bildplatzhalter 4" descr="Ein Bild, das Vogel enthält.&#10;&#10;Automatisch generierte Beschreibung">
            <a:extLst>
              <a:ext uri="{FF2B5EF4-FFF2-40B4-BE49-F238E27FC236}">
                <a16:creationId xmlns:a16="http://schemas.microsoft.com/office/drawing/2014/main" id="{BDF6600F-E01D-491B-BF32-B935ACB2CDB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5" r="2545"/>
          <a:stretch>
            <a:fillRect/>
          </a:stretch>
        </p:blipFill>
        <p:spPr>
          <a:xfrm>
            <a:off x="1296988" y="1322388"/>
            <a:ext cx="6542087" cy="3938587"/>
          </a:xfrm>
        </p:spPr>
      </p:pic>
    </p:spTree>
    <p:extLst>
      <p:ext uri="{BB962C8B-B14F-4D97-AF65-F5344CB8AC3E}">
        <p14:creationId xmlns:p14="http://schemas.microsoft.com/office/powerpoint/2010/main" val="23518541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3" descr="Ein Bild, das Objekt, Flugzeug, fliegend enthält.&#10;&#10;Automatisch generierte Beschreibung">
            <a:extLst>
              <a:ext uri="{FF2B5EF4-FFF2-40B4-BE49-F238E27FC236}">
                <a16:creationId xmlns:a16="http://schemas.microsoft.com/office/drawing/2014/main" id="{DD85559C-1ED6-401E-9D3E-D7BADF729F9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5" r="2545"/>
          <a:stretch>
            <a:fillRect/>
          </a:stretch>
        </p:blipFill>
        <p:spPr>
          <a:xfrm>
            <a:off x="1296988" y="1322388"/>
            <a:ext cx="6542087" cy="3938587"/>
          </a:xfrm>
        </p:spPr>
      </p:pic>
    </p:spTree>
    <p:extLst>
      <p:ext uri="{BB962C8B-B14F-4D97-AF65-F5344CB8AC3E}">
        <p14:creationId xmlns:p14="http://schemas.microsoft.com/office/powerpoint/2010/main" val="1856047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B1E47618-FB4D-44A5-889B-3734C39D60AD}"/>
              </a:ext>
            </a:extLst>
          </p:cNvPr>
          <p:cNvSpPr/>
          <p:nvPr/>
        </p:nvSpPr>
        <p:spPr>
          <a:xfrm>
            <a:off x="1023815" y="835629"/>
            <a:ext cx="7448061" cy="5186741"/>
          </a:xfrm>
          <a:prstGeom prst="rect">
            <a:avLst/>
          </a:prstGeom>
        </p:spPr>
        <p:txBody>
          <a:bodyPr wrap="square">
            <a:spAutoFit/>
          </a:bodyPr>
          <a:lstStyle/>
          <a:p>
            <a:pPr algn="just">
              <a:lnSpc>
                <a:spcPct val="106000"/>
              </a:lnSpc>
              <a:spcAft>
                <a:spcPts val="800"/>
              </a:spcAft>
            </a:pPr>
            <a:r>
              <a:rPr lang="de-DE" sz="1400" b="1" dirty="0">
                <a:solidFill>
                  <a:srgbClr val="000000"/>
                </a:solidFill>
                <a:latin typeface="Calibri" panose="020F0502020204030204" pitchFamily="34" charset="0"/>
                <a:ea typeface="Calibri" panose="020F0502020204030204" pitchFamily="34" charset="0"/>
                <a:cs typeface="Arial" panose="020B0604020202020204" pitchFamily="34" charset="0"/>
              </a:rPr>
              <a:t>Wo liegt das?</a:t>
            </a:r>
            <a:endParaRPr lang="de-DE" sz="1400" dirty="0">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In den Folien dieser Kategorie seht Ihr eine Landkarte über die ein Raster mit Buchstaben und Ziffern gelegt ist. Gesucht ist immer ein Ort auf der Karte. So lautet z.B. die erste Frage: „Wo steht das Brandenburger Tor?“ Die Antwort ist C7, da Berlin sich in diesem Quadrat befindet. Die Teilnehmenden haben die Fragefolie, eine zuvor vereinbarte Zeit vor sich, und geben auf ein Zeichen der Spielleitung Ihre Antwort in den Chat ein oder schreiben diese auf einen Zettel. Die Auflösung erfolgt dann mit einem Wechsel auf die nächste Folie. </a:t>
            </a:r>
            <a:endParaRPr lang="de-DE" sz="1400" dirty="0">
              <a:latin typeface="Calibri" panose="020F0502020204030204" pitchFamily="34" charset="0"/>
              <a:ea typeface="Calibri" panose="020F0502020204030204" pitchFamily="34" charset="0"/>
              <a:cs typeface="Arial" panose="020B0604020202020204" pitchFamily="34" charset="0"/>
            </a:endParaRPr>
          </a:p>
          <a:p>
            <a:pPr algn="just">
              <a:lnSpc>
                <a:spcPct val="106000"/>
              </a:lnSpc>
              <a:spcAft>
                <a:spcPts val="800"/>
              </a:spcAft>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könnt auch eigene Karten eurer Gemeinde, von Lagerplätzen oder Jugendherbergen verwenden, so geht es:</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geht auf „Neue Folie“ und fügt die Folie „Frage wo liegt das“ ein.</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klickt auf das Feld „Frage eingeben“ und gebt eure Frage ein. </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Dann kopiert Ihr Eure Wunschkarte in die Folie und platziert diese nach eurem Wunsch.</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Nun geht Ihr zur roten Musterfolie und kopiert ein Raster mit Zahlen und Buchstaben</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Zurück auf der neu erstellten Seite fügt Ihr das Raster ein und zieht es an den Ecken für Euch passend über die Karte. Die Fragenfolie ist fertig!</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geht nun auf „Neue Folie“ und fügt die Folie „Antwort wo liegt das“ ein.</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klickt auf das Feld „Antwort eingeben“ und gebt Eure Antwort ein. </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Jetzt wieder holt Ihr Schritt 3-5 für die Antwortseite </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geht noch einmal auf die Musterseite und kopiert den Pfeil.</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80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Anschließend fügt Ihr diesen auf der Antwortfolie ein und platziert diesen an dem gewünschten Ort</a:t>
            </a:r>
            <a:endParaRPr lang="de-DE" sz="1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891940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CDC89AA-10FA-4B56-AB28-05A60DEC199B}"/>
              </a:ext>
            </a:extLst>
          </p:cNvPr>
          <p:cNvSpPr>
            <a:spLocks noGrp="1"/>
          </p:cNvSpPr>
          <p:nvPr>
            <p:ph type="body" sz="quarter" idx="14"/>
          </p:nvPr>
        </p:nvSpPr>
        <p:spPr>
          <a:xfrm>
            <a:off x="7839075" y="2322513"/>
            <a:ext cx="4070033" cy="1106487"/>
          </a:xfrm>
        </p:spPr>
        <p:txBody>
          <a:bodyPr/>
          <a:lstStyle/>
          <a:p>
            <a:r>
              <a:rPr lang="de-DE" dirty="0"/>
              <a:t>Mikronesien</a:t>
            </a:r>
          </a:p>
        </p:txBody>
      </p:sp>
      <p:pic>
        <p:nvPicPr>
          <p:cNvPr id="4" name="Bildplatzhalter 3" descr="Ein Bild, das Objekt, Flugzeug, fliegend enthält.&#10;&#10;Automatisch generierte Beschreibung">
            <a:extLst>
              <a:ext uri="{FF2B5EF4-FFF2-40B4-BE49-F238E27FC236}">
                <a16:creationId xmlns:a16="http://schemas.microsoft.com/office/drawing/2014/main" id="{C3E2CFF7-82A5-48E2-8035-BC5B00EB2C4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5" r="2545"/>
          <a:stretch>
            <a:fillRect/>
          </a:stretch>
        </p:blipFill>
        <p:spPr>
          <a:xfrm>
            <a:off x="1296988" y="1322388"/>
            <a:ext cx="6542087" cy="3938587"/>
          </a:xfrm>
        </p:spPr>
      </p:pic>
    </p:spTree>
    <p:extLst>
      <p:ext uri="{BB962C8B-B14F-4D97-AF65-F5344CB8AC3E}">
        <p14:creationId xmlns:p14="http://schemas.microsoft.com/office/powerpoint/2010/main" val="3628981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4" descr="Ein Bild, das Objekt, Zeichnung, Tisch enthält.&#10;&#10;Automatisch generierte Beschreibung">
            <a:extLst>
              <a:ext uri="{FF2B5EF4-FFF2-40B4-BE49-F238E27FC236}">
                <a16:creationId xmlns:a16="http://schemas.microsoft.com/office/drawing/2014/main" id="{F8393835-87DF-4430-BAAC-C07225817CC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5" r="2545"/>
          <a:stretch>
            <a:fillRect/>
          </a:stretch>
        </p:blipFill>
        <p:spPr>
          <a:xfrm>
            <a:off x="1296988" y="1322388"/>
            <a:ext cx="6542087" cy="3938587"/>
          </a:xfrm>
        </p:spPr>
      </p:pic>
    </p:spTree>
    <p:extLst>
      <p:ext uri="{BB962C8B-B14F-4D97-AF65-F5344CB8AC3E}">
        <p14:creationId xmlns:p14="http://schemas.microsoft.com/office/powerpoint/2010/main" val="1865098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14AE7B1-6553-40E2-8F3C-8A1BA0AC31E9}"/>
              </a:ext>
            </a:extLst>
          </p:cNvPr>
          <p:cNvSpPr>
            <a:spLocks noGrp="1"/>
          </p:cNvSpPr>
          <p:nvPr>
            <p:ph type="body" sz="quarter" idx="14"/>
          </p:nvPr>
        </p:nvSpPr>
        <p:spPr/>
        <p:txBody>
          <a:bodyPr/>
          <a:lstStyle/>
          <a:p>
            <a:r>
              <a:rPr lang="de-DE" dirty="0"/>
              <a:t>Tonga</a:t>
            </a:r>
          </a:p>
        </p:txBody>
      </p:sp>
      <p:pic>
        <p:nvPicPr>
          <p:cNvPr id="4" name="Bildplatzhalter 4" descr="Ein Bild, das Objekt, Zeichnung, Tisch enthält.&#10;&#10;Automatisch generierte Beschreibung">
            <a:extLst>
              <a:ext uri="{FF2B5EF4-FFF2-40B4-BE49-F238E27FC236}">
                <a16:creationId xmlns:a16="http://schemas.microsoft.com/office/drawing/2014/main" id="{7E43C92C-2B98-41BA-AD2D-2DE5974496C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5" r="2545"/>
          <a:stretch>
            <a:fillRect/>
          </a:stretch>
        </p:blipFill>
        <p:spPr>
          <a:xfrm>
            <a:off x="1296988" y="1322388"/>
            <a:ext cx="6542087" cy="3938587"/>
          </a:xfrm>
        </p:spPr>
      </p:pic>
    </p:spTree>
    <p:extLst>
      <p:ext uri="{BB962C8B-B14F-4D97-AF65-F5344CB8AC3E}">
        <p14:creationId xmlns:p14="http://schemas.microsoft.com/office/powerpoint/2010/main" val="888393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D3D22DE-0B2F-419A-AB9D-4E63EF4C8581}"/>
              </a:ext>
            </a:extLst>
          </p:cNvPr>
          <p:cNvSpPr/>
          <p:nvPr/>
        </p:nvSpPr>
        <p:spPr>
          <a:xfrm>
            <a:off x="1469293" y="1854947"/>
            <a:ext cx="7057292" cy="3148106"/>
          </a:xfrm>
          <a:prstGeom prst="rect">
            <a:avLst/>
          </a:prstGeom>
        </p:spPr>
        <p:txBody>
          <a:bodyPr wrap="square">
            <a:spAutoFit/>
          </a:bodyPr>
          <a:lstStyle/>
          <a:p>
            <a:pPr algn="just">
              <a:lnSpc>
                <a:spcPct val="107000"/>
              </a:lnSpc>
              <a:spcAft>
                <a:spcPts val="800"/>
              </a:spcAft>
            </a:pPr>
            <a:r>
              <a:rPr lang="de-DE" sz="1400" b="1" dirty="0">
                <a:latin typeface="Calibri" panose="020F0502020204030204" pitchFamily="34" charset="0"/>
                <a:ea typeface="Calibri" panose="020F0502020204030204" pitchFamily="34" charset="0"/>
                <a:cs typeface="Arial" panose="020B0604020202020204" pitchFamily="34" charset="0"/>
              </a:rPr>
              <a:t>Unsere Ferienfreizeit</a:t>
            </a:r>
            <a:endParaRPr lang="de-DE" sz="14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de-DE" sz="1400" dirty="0">
                <a:latin typeface="Calibri" panose="020F0502020204030204" pitchFamily="34" charset="0"/>
                <a:ea typeface="Calibri" panose="020F0502020204030204" pitchFamily="34" charset="0"/>
                <a:cs typeface="Arial" panose="020B0604020202020204" pitchFamily="34" charset="0"/>
              </a:rPr>
              <a:t>Bei der Kategorie „Unsere Ferienfreizeit“  soll es darum gehen, dass die Kinder und Jugendlichen Ihre Ferienfreizeit besser kennenlernen. Daher dienen die Fragen dieses Abschnittes zur Wissensvermittlung und drehen sich Rund um Eure Ferienfreizeit! Es gibt immer eine Folie mit der Frage und eine mit der passenden Antwort im Anschluss. Auch hier erfolgt die Auswertung über die Chatfunktion oder einen Zettel. </a:t>
            </a:r>
          </a:p>
          <a:p>
            <a:pPr algn="just">
              <a:lnSpc>
                <a:spcPct val="107000"/>
              </a:lnSpc>
              <a:spcAft>
                <a:spcPts val="800"/>
              </a:spcAft>
            </a:pPr>
            <a:r>
              <a:rPr lang="de-DE" sz="1400" dirty="0">
                <a:latin typeface="Calibri" panose="020F0502020204030204" pitchFamily="34" charset="0"/>
                <a:ea typeface="Calibri" panose="020F0502020204030204" pitchFamily="34" charset="0"/>
                <a:cs typeface="Arial" panose="020B0604020202020204" pitchFamily="34" charset="0"/>
              </a:rPr>
              <a:t>Wir haben ein paar Fragen für Euch erstellt, wenn Ihr etwas individuellere Fragen verwenden wollt, könnt Ihr so ans Werk gehen:</a:t>
            </a: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geht auf „Neue Folie“ und fügt die Folie „Frage“ ein.</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klickt auf das Feld „Frage eingeben“ und gebt Eure Frage ein. </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geht nun wieder auf „Neue Folie“ und fügt die Folie „Antwort“ ein.</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6000"/>
              </a:lnSpc>
              <a:spcAft>
                <a:spcPts val="80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klickt auf das Feld „Antwort eingeben“ und gebt Eure Antwort ein. </a:t>
            </a:r>
            <a:endParaRPr lang="de-DE" sz="1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69915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isch enthält.&#10;&#10;Automatisch generierte Beschreibung">
            <a:extLst>
              <a:ext uri="{FF2B5EF4-FFF2-40B4-BE49-F238E27FC236}">
                <a16:creationId xmlns:a16="http://schemas.microsoft.com/office/drawing/2014/main" id="{E791E6BB-B438-4C48-BC31-8095893102EC}"/>
              </a:ext>
            </a:extLst>
          </p:cNvPr>
          <p:cNvPicPr>
            <a:picLocks noChangeAspect="1"/>
          </p:cNvPicPr>
          <p:nvPr/>
        </p:nvPicPr>
        <p:blipFill>
          <a:blip r:embed="rId2"/>
          <a:stretch>
            <a:fillRect/>
          </a:stretch>
        </p:blipFill>
        <p:spPr>
          <a:xfrm>
            <a:off x="2496000" y="1625825"/>
            <a:ext cx="7200000" cy="3606349"/>
          </a:xfrm>
          <a:prstGeom prst="rect">
            <a:avLst/>
          </a:prstGeom>
        </p:spPr>
      </p:pic>
      <p:sp>
        <p:nvSpPr>
          <p:cNvPr id="4" name="Titel 1">
            <a:extLst>
              <a:ext uri="{FF2B5EF4-FFF2-40B4-BE49-F238E27FC236}">
                <a16:creationId xmlns:a16="http://schemas.microsoft.com/office/drawing/2014/main" id="{8E7CF931-60BF-4402-BDE2-19B5C7FC9A81}"/>
              </a:ext>
            </a:extLst>
          </p:cNvPr>
          <p:cNvSpPr txBox="1">
            <a:spLocks/>
          </p:cNvSpPr>
          <p:nvPr/>
        </p:nvSpPr>
        <p:spPr>
          <a:xfrm>
            <a:off x="2938585" y="2294676"/>
            <a:ext cx="6432061" cy="238760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rgbClr val="97CDB5"/>
                </a:solidFill>
                <a:latin typeface="Pinto NO_01" pitchFamily="2" charset="0"/>
                <a:ea typeface="+mj-ea"/>
                <a:cs typeface="+mj-cs"/>
              </a:defRPr>
            </a:lvl1pPr>
          </a:lstStyle>
          <a:p>
            <a:pPr algn="ctr"/>
            <a:r>
              <a:rPr lang="de-DE" sz="9600" dirty="0"/>
              <a:t>Unser Ferienfreizeit</a:t>
            </a:r>
          </a:p>
        </p:txBody>
      </p:sp>
    </p:spTree>
    <p:extLst>
      <p:ext uri="{BB962C8B-B14F-4D97-AF65-F5344CB8AC3E}">
        <p14:creationId xmlns:p14="http://schemas.microsoft.com/office/powerpoint/2010/main" val="1705228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25E2F32-01AA-4AD3-8757-2C2A8DC66AD6}"/>
              </a:ext>
            </a:extLst>
          </p:cNvPr>
          <p:cNvSpPr>
            <a:spLocks noGrp="1"/>
          </p:cNvSpPr>
          <p:nvPr>
            <p:ph type="body" sz="quarter" idx="13"/>
          </p:nvPr>
        </p:nvSpPr>
        <p:spPr/>
        <p:txBody>
          <a:bodyPr/>
          <a:lstStyle/>
          <a:p>
            <a:r>
              <a:rPr lang="de-DE" dirty="0"/>
              <a:t>Seit wann gibt es unsere Ferienfreizeit?</a:t>
            </a:r>
          </a:p>
        </p:txBody>
      </p:sp>
    </p:spTree>
    <p:extLst>
      <p:ext uri="{BB962C8B-B14F-4D97-AF65-F5344CB8AC3E}">
        <p14:creationId xmlns:p14="http://schemas.microsoft.com/office/powerpoint/2010/main" val="1093190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1375EC2-E82A-415B-8C97-A703726D4FCC}"/>
              </a:ext>
            </a:extLst>
          </p:cNvPr>
          <p:cNvSpPr>
            <a:spLocks noGrp="1"/>
          </p:cNvSpPr>
          <p:nvPr>
            <p:ph type="body" sz="quarter" idx="13"/>
          </p:nvPr>
        </p:nvSpPr>
        <p:spPr/>
        <p:txBody>
          <a:bodyPr/>
          <a:lstStyle/>
          <a:p>
            <a:r>
              <a:rPr lang="de-DE" dirty="0"/>
              <a:t>Seit 10 Jahren</a:t>
            </a:r>
          </a:p>
        </p:txBody>
      </p:sp>
    </p:spTree>
    <p:extLst>
      <p:ext uri="{BB962C8B-B14F-4D97-AF65-F5344CB8AC3E}">
        <p14:creationId xmlns:p14="http://schemas.microsoft.com/office/powerpoint/2010/main" val="824896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C04CEF4-CD57-4BDE-A0BA-6B6FA605C56D}"/>
              </a:ext>
            </a:extLst>
          </p:cNvPr>
          <p:cNvSpPr>
            <a:spLocks noGrp="1"/>
          </p:cNvSpPr>
          <p:nvPr>
            <p:ph type="body" sz="quarter" idx="13"/>
          </p:nvPr>
        </p:nvSpPr>
        <p:spPr/>
        <p:txBody>
          <a:bodyPr/>
          <a:lstStyle/>
          <a:p>
            <a:r>
              <a:rPr lang="de-DE" dirty="0"/>
              <a:t>Wo fand die erste Ferienfreizeit von uns statt?</a:t>
            </a:r>
          </a:p>
        </p:txBody>
      </p:sp>
    </p:spTree>
    <p:extLst>
      <p:ext uri="{BB962C8B-B14F-4D97-AF65-F5344CB8AC3E}">
        <p14:creationId xmlns:p14="http://schemas.microsoft.com/office/powerpoint/2010/main" val="1131279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FD4131D-A610-4C55-8901-6B3F3FEF905F}"/>
              </a:ext>
            </a:extLst>
          </p:cNvPr>
          <p:cNvSpPr>
            <a:spLocks noGrp="1"/>
          </p:cNvSpPr>
          <p:nvPr>
            <p:ph type="body" sz="quarter" idx="13"/>
          </p:nvPr>
        </p:nvSpPr>
        <p:spPr/>
        <p:txBody>
          <a:bodyPr/>
          <a:lstStyle/>
          <a:p>
            <a:r>
              <a:rPr lang="de-DE" dirty="0"/>
              <a:t>IN Musterstadt</a:t>
            </a:r>
          </a:p>
        </p:txBody>
      </p:sp>
    </p:spTree>
    <p:extLst>
      <p:ext uri="{BB962C8B-B14F-4D97-AF65-F5344CB8AC3E}">
        <p14:creationId xmlns:p14="http://schemas.microsoft.com/office/powerpoint/2010/main" val="1826855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C04CEF4-CD57-4BDE-A0BA-6B6FA605C56D}"/>
              </a:ext>
            </a:extLst>
          </p:cNvPr>
          <p:cNvSpPr>
            <a:spLocks noGrp="1"/>
          </p:cNvSpPr>
          <p:nvPr>
            <p:ph type="body" sz="quarter" idx="13"/>
          </p:nvPr>
        </p:nvSpPr>
        <p:spPr/>
        <p:txBody>
          <a:bodyPr/>
          <a:lstStyle/>
          <a:p>
            <a:r>
              <a:rPr lang="de-DE" dirty="0"/>
              <a:t>Wie viele Kinder sind letztes Jahr mitgefahren?</a:t>
            </a:r>
          </a:p>
        </p:txBody>
      </p:sp>
    </p:spTree>
    <p:extLst>
      <p:ext uri="{BB962C8B-B14F-4D97-AF65-F5344CB8AC3E}">
        <p14:creationId xmlns:p14="http://schemas.microsoft.com/office/powerpoint/2010/main" val="1001365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BDD19379-9E95-4731-9C49-FC0030C03DEB}"/>
              </a:ext>
            </a:extLst>
          </p:cNvPr>
          <p:cNvGraphicFramePr>
            <a:graphicFrameLocks noGrp="1"/>
          </p:cNvGraphicFramePr>
          <p:nvPr>
            <p:extLst>
              <p:ext uri="{D42A27DB-BD31-4B8C-83A1-F6EECF244321}">
                <p14:modId xmlns:p14="http://schemas.microsoft.com/office/powerpoint/2010/main" val="2833588648"/>
              </p:ext>
            </p:extLst>
          </p:nvPr>
        </p:nvGraphicFramePr>
        <p:xfrm>
          <a:off x="800031" y="1154424"/>
          <a:ext cx="2789008" cy="36576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902295538"/>
                    </a:ext>
                  </a:extLst>
                </a:gridCol>
                <a:gridCol w="322591">
                  <a:extLst>
                    <a:ext uri="{9D8B030D-6E8A-4147-A177-3AD203B41FA5}">
                      <a16:colId xmlns:a16="http://schemas.microsoft.com/office/drawing/2014/main" val="307126448"/>
                    </a:ext>
                  </a:extLst>
                </a:gridCol>
                <a:gridCol w="322591">
                  <a:extLst>
                    <a:ext uri="{9D8B030D-6E8A-4147-A177-3AD203B41FA5}">
                      <a16:colId xmlns:a16="http://schemas.microsoft.com/office/drawing/2014/main" val="1279984716"/>
                    </a:ext>
                  </a:extLst>
                </a:gridCol>
                <a:gridCol w="322591">
                  <a:extLst>
                    <a:ext uri="{9D8B030D-6E8A-4147-A177-3AD203B41FA5}">
                      <a16:colId xmlns:a16="http://schemas.microsoft.com/office/drawing/2014/main" val="1201355973"/>
                    </a:ext>
                  </a:extLst>
                </a:gridCol>
                <a:gridCol w="322591">
                  <a:extLst>
                    <a:ext uri="{9D8B030D-6E8A-4147-A177-3AD203B41FA5}">
                      <a16:colId xmlns:a16="http://schemas.microsoft.com/office/drawing/2014/main" val="2114991817"/>
                    </a:ext>
                  </a:extLst>
                </a:gridCol>
                <a:gridCol w="322591">
                  <a:extLst>
                    <a:ext uri="{9D8B030D-6E8A-4147-A177-3AD203B41FA5}">
                      <a16:colId xmlns:a16="http://schemas.microsoft.com/office/drawing/2014/main" val="3263187025"/>
                    </a:ext>
                  </a:extLst>
                </a:gridCol>
                <a:gridCol w="322591">
                  <a:extLst>
                    <a:ext uri="{9D8B030D-6E8A-4147-A177-3AD203B41FA5}">
                      <a16:colId xmlns:a16="http://schemas.microsoft.com/office/drawing/2014/main" val="1451761248"/>
                    </a:ext>
                  </a:extLst>
                </a:gridCol>
                <a:gridCol w="322591">
                  <a:extLst>
                    <a:ext uri="{9D8B030D-6E8A-4147-A177-3AD203B41FA5}">
                      <a16:colId xmlns:a16="http://schemas.microsoft.com/office/drawing/2014/main" val="2396644670"/>
                    </a:ext>
                  </a:extLst>
                </a:gridCol>
                <a:gridCol w="322591">
                  <a:extLst>
                    <a:ext uri="{9D8B030D-6E8A-4147-A177-3AD203B41FA5}">
                      <a16:colId xmlns:a16="http://schemas.microsoft.com/office/drawing/2014/main" val="2369206798"/>
                    </a:ext>
                  </a:extLst>
                </a:gridCol>
              </a:tblGrid>
              <a:tr h="292521">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r>
                        <a:rPr lang="de-DE" b="1" dirty="0">
                          <a:solidFill>
                            <a:srgbClr val="97CDB5"/>
                          </a:solidFill>
                          <a:latin typeface="Pinto NO_01" panose="020B0604020202020204" charset="0"/>
                        </a:rPr>
                        <a:t>1</a:t>
                      </a:r>
                    </a:p>
                  </a:txBody>
                  <a:tcPr anchor="ctr">
                    <a:noFill/>
                  </a:tcPr>
                </a:tc>
                <a:tc>
                  <a:txBody>
                    <a:bodyPr/>
                    <a:lstStyle/>
                    <a:p>
                      <a:pPr algn="ctr"/>
                      <a:r>
                        <a:rPr lang="de-DE" b="1" dirty="0">
                          <a:solidFill>
                            <a:srgbClr val="97CDB5"/>
                          </a:solidFill>
                          <a:latin typeface="Pinto NO_01" panose="020B0604020202020204" charset="0"/>
                        </a:rPr>
                        <a:t>2</a:t>
                      </a:r>
                    </a:p>
                  </a:txBody>
                  <a:tcPr anchor="ctr">
                    <a:noFill/>
                  </a:tcPr>
                </a:tc>
                <a:tc>
                  <a:txBody>
                    <a:bodyPr/>
                    <a:lstStyle/>
                    <a:p>
                      <a:pPr algn="ctr"/>
                      <a:r>
                        <a:rPr lang="de-DE" b="1" dirty="0">
                          <a:solidFill>
                            <a:srgbClr val="97CDB5"/>
                          </a:solidFill>
                          <a:latin typeface="Pinto NO_01" panose="020B0604020202020204" charset="0"/>
                        </a:rPr>
                        <a:t>3</a:t>
                      </a:r>
                    </a:p>
                  </a:txBody>
                  <a:tcPr anchor="ctr">
                    <a:noFill/>
                  </a:tcPr>
                </a:tc>
                <a:tc>
                  <a:txBody>
                    <a:bodyPr/>
                    <a:lstStyle/>
                    <a:p>
                      <a:pPr algn="ctr"/>
                      <a:r>
                        <a:rPr lang="de-DE" b="1" dirty="0">
                          <a:solidFill>
                            <a:srgbClr val="97CDB5"/>
                          </a:solidFill>
                          <a:latin typeface="Pinto NO_01" panose="020B0604020202020204" charset="0"/>
                        </a:rPr>
                        <a:t>4</a:t>
                      </a:r>
                    </a:p>
                  </a:txBody>
                  <a:tcPr anchor="ctr">
                    <a:noFill/>
                  </a:tcPr>
                </a:tc>
                <a:tc>
                  <a:txBody>
                    <a:bodyPr/>
                    <a:lstStyle/>
                    <a:p>
                      <a:pPr algn="ctr"/>
                      <a:r>
                        <a:rPr lang="de-DE" b="1" dirty="0">
                          <a:solidFill>
                            <a:srgbClr val="97CDB5"/>
                          </a:solidFill>
                          <a:latin typeface="Pinto NO_01" panose="020B0604020202020204" charset="0"/>
                        </a:rPr>
                        <a:t>5</a:t>
                      </a:r>
                    </a:p>
                  </a:txBody>
                  <a:tcPr anchor="ctr">
                    <a:noFill/>
                  </a:tcPr>
                </a:tc>
                <a:tc>
                  <a:txBody>
                    <a:bodyPr/>
                    <a:lstStyle/>
                    <a:p>
                      <a:pPr algn="ctr"/>
                      <a:r>
                        <a:rPr lang="de-DE" b="1" dirty="0">
                          <a:solidFill>
                            <a:srgbClr val="97CDB5"/>
                          </a:solidFill>
                          <a:latin typeface="Pinto NO_01" panose="020B0604020202020204" charset="0"/>
                        </a:rPr>
                        <a:t>6</a:t>
                      </a:r>
                    </a:p>
                  </a:txBody>
                  <a:tcPr anchor="ctr">
                    <a:noFill/>
                  </a:tcPr>
                </a:tc>
                <a:tc>
                  <a:txBody>
                    <a:bodyPr/>
                    <a:lstStyle/>
                    <a:p>
                      <a:pPr algn="ctr"/>
                      <a:r>
                        <a:rPr lang="de-DE" b="1" dirty="0">
                          <a:solidFill>
                            <a:srgbClr val="97CDB5"/>
                          </a:solidFill>
                          <a:latin typeface="Pinto NO_01" panose="020B0604020202020204" charset="0"/>
                        </a:rPr>
                        <a:t>7</a:t>
                      </a:r>
                    </a:p>
                  </a:txBody>
                  <a:tcPr anchor="ctr">
                    <a:noFill/>
                  </a:tcPr>
                </a:tc>
                <a:tc>
                  <a:txBody>
                    <a:bodyPr/>
                    <a:lstStyle/>
                    <a:p>
                      <a:pPr algn="ctr"/>
                      <a:r>
                        <a:rPr lang="de-DE" b="1" dirty="0">
                          <a:solidFill>
                            <a:srgbClr val="97CDB5"/>
                          </a:solidFill>
                          <a:latin typeface="Pinto NO_01" panose="020B0604020202020204" charset="0"/>
                        </a:rPr>
                        <a:t>8</a:t>
                      </a:r>
                    </a:p>
                  </a:txBody>
                  <a:tcPr anchor="ctr">
                    <a:noFill/>
                  </a:tcPr>
                </a:tc>
                <a:extLst>
                  <a:ext uri="{0D108BD9-81ED-4DB2-BD59-A6C34878D82A}">
                    <a16:rowId xmlns:a16="http://schemas.microsoft.com/office/drawing/2014/main" val="4214527439"/>
                  </a:ext>
                </a:extLst>
              </a:tr>
              <a:tr h="292521">
                <a:tc>
                  <a:txBody>
                    <a:bodyPr/>
                    <a:lstStyle/>
                    <a:p>
                      <a:pPr algn="ctr"/>
                      <a:r>
                        <a:rPr lang="de-DE" b="1" dirty="0">
                          <a:solidFill>
                            <a:srgbClr val="97CDB5"/>
                          </a:solidFill>
                          <a:latin typeface="Pinto NO_01" panose="020B0604020202020204" charset="0"/>
                        </a:rPr>
                        <a:t>A</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292521">
                <a:tc>
                  <a:txBody>
                    <a:bodyPr/>
                    <a:lstStyle/>
                    <a:p>
                      <a:pPr algn="ctr"/>
                      <a:r>
                        <a:rPr lang="de-DE" b="1" dirty="0">
                          <a:solidFill>
                            <a:srgbClr val="97CDB5"/>
                          </a:solidFill>
                          <a:latin typeface="Pinto NO_01" panose="020B0604020202020204" charset="0"/>
                        </a:rPr>
                        <a:t>B</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292521">
                <a:tc>
                  <a:txBody>
                    <a:bodyPr/>
                    <a:lstStyle/>
                    <a:p>
                      <a:pPr algn="ctr"/>
                      <a:r>
                        <a:rPr lang="de-DE" b="1" dirty="0">
                          <a:solidFill>
                            <a:srgbClr val="97CDB5"/>
                          </a:solidFill>
                          <a:latin typeface="Pinto NO_01" panose="020B0604020202020204" charset="0"/>
                        </a:rPr>
                        <a:t>C</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292521">
                <a:tc>
                  <a:txBody>
                    <a:bodyPr/>
                    <a:lstStyle/>
                    <a:p>
                      <a:pPr algn="ctr"/>
                      <a:r>
                        <a:rPr lang="de-DE" b="1" dirty="0">
                          <a:solidFill>
                            <a:srgbClr val="97CDB5"/>
                          </a:solidFill>
                          <a:latin typeface="Pinto NO_01" panose="020B0604020202020204" charset="0"/>
                        </a:rPr>
                        <a:t>D</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292521">
                <a:tc>
                  <a:txBody>
                    <a:bodyPr/>
                    <a:lstStyle/>
                    <a:p>
                      <a:pPr algn="ctr"/>
                      <a:r>
                        <a:rPr lang="de-DE" b="1" dirty="0">
                          <a:solidFill>
                            <a:srgbClr val="97CDB5"/>
                          </a:solidFill>
                          <a:latin typeface="Pinto NO_01" panose="020B0604020202020204" charset="0"/>
                        </a:rPr>
                        <a:t>E</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292521">
                <a:tc>
                  <a:txBody>
                    <a:bodyPr/>
                    <a:lstStyle/>
                    <a:p>
                      <a:pPr algn="ctr"/>
                      <a:r>
                        <a:rPr lang="de-DE" b="1" dirty="0">
                          <a:solidFill>
                            <a:srgbClr val="97CDB5"/>
                          </a:solidFill>
                          <a:latin typeface="Pinto NO_01" panose="020B0604020202020204" charset="0"/>
                        </a:rPr>
                        <a:t>F</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292521">
                <a:tc>
                  <a:txBody>
                    <a:bodyPr/>
                    <a:lstStyle/>
                    <a:p>
                      <a:pPr algn="ctr"/>
                      <a:r>
                        <a:rPr lang="de-DE" b="1" dirty="0">
                          <a:solidFill>
                            <a:srgbClr val="97CDB5"/>
                          </a:solidFill>
                          <a:latin typeface="Pinto NO_01" panose="020B0604020202020204" charset="0"/>
                        </a:rPr>
                        <a:t>G</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292521">
                <a:tc>
                  <a:txBody>
                    <a:bodyPr/>
                    <a:lstStyle/>
                    <a:p>
                      <a:pPr algn="ctr"/>
                      <a:r>
                        <a:rPr lang="de-DE" b="1" dirty="0">
                          <a:solidFill>
                            <a:srgbClr val="97CDB5"/>
                          </a:solidFill>
                          <a:latin typeface="Pinto NO_01" panose="020B0604020202020204" charset="0"/>
                        </a:rPr>
                        <a:t>H</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292521">
                <a:tc>
                  <a:txBody>
                    <a:bodyPr/>
                    <a:lstStyle/>
                    <a:p>
                      <a:pPr algn="ctr"/>
                      <a:r>
                        <a:rPr lang="de-DE" b="1" dirty="0">
                          <a:solidFill>
                            <a:srgbClr val="97CDB5"/>
                          </a:solidFill>
                          <a:latin typeface="Pinto NO_01" panose="020B0604020202020204" charset="0"/>
                        </a:rPr>
                        <a:t>I</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graphicFrame>
        <p:nvGraphicFramePr>
          <p:cNvPr id="3" name="Tabelle 2">
            <a:extLst>
              <a:ext uri="{FF2B5EF4-FFF2-40B4-BE49-F238E27FC236}">
                <a16:creationId xmlns:a16="http://schemas.microsoft.com/office/drawing/2014/main" id="{BC8ECA79-383C-4BB3-A143-01AD1F219620}"/>
              </a:ext>
            </a:extLst>
          </p:cNvPr>
          <p:cNvGraphicFramePr>
            <a:graphicFrameLocks noGrp="1"/>
          </p:cNvGraphicFramePr>
          <p:nvPr>
            <p:extLst>
              <p:ext uri="{D42A27DB-BD31-4B8C-83A1-F6EECF244321}">
                <p14:modId xmlns:p14="http://schemas.microsoft.com/office/powerpoint/2010/main" val="2424916800"/>
              </p:ext>
            </p:extLst>
          </p:nvPr>
        </p:nvGraphicFramePr>
        <p:xfrm>
          <a:off x="3873909" y="1026814"/>
          <a:ext cx="4215012" cy="3785210"/>
        </p:xfrm>
        <a:graphic>
          <a:graphicData uri="http://schemas.openxmlformats.org/drawingml/2006/table">
            <a:tbl>
              <a:tblPr firstRow="1" bandRow="1">
                <a:tableStyleId>{5940675A-B579-460E-94D1-54222C63F5DA}</a:tableStyleId>
              </a:tblPr>
              <a:tblGrid>
                <a:gridCol w="351251">
                  <a:extLst>
                    <a:ext uri="{9D8B030D-6E8A-4147-A177-3AD203B41FA5}">
                      <a16:colId xmlns:a16="http://schemas.microsoft.com/office/drawing/2014/main" val="2902295538"/>
                    </a:ext>
                  </a:extLst>
                </a:gridCol>
                <a:gridCol w="351251">
                  <a:extLst>
                    <a:ext uri="{9D8B030D-6E8A-4147-A177-3AD203B41FA5}">
                      <a16:colId xmlns:a16="http://schemas.microsoft.com/office/drawing/2014/main" val="307126448"/>
                    </a:ext>
                  </a:extLst>
                </a:gridCol>
                <a:gridCol w="351251">
                  <a:extLst>
                    <a:ext uri="{9D8B030D-6E8A-4147-A177-3AD203B41FA5}">
                      <a16:colId xmlns:a16="http://schemas.microsoft.com/office/drawing/2014/main" val="1279984716"/>
                    </a:ext>
                  </a:extLst>
                </a:gridCol>
                <a:gridCol w="351251">
                  <a:extLst>
                    <a:ext uri="{9D8B030D-6E8A-4147-A177-3AD203B41FA5}">
                      <a16:colId xmlns:a16="http://schemas.microsoft.com/office/drawing/2014/main" val="1201355973"/>
                    </a:ext>
                  </a:extLst>
                </a:gridCol>
                <a:gridCol w="351251">
                  <a:extLst>
                    <a:ext uri="{9D8B030D-6E8A-4147-A177-3AD203B41FA5}">
                      <a16:colId xmlns:a16="http://schemas.microsoft.com/office/drawing/2014/main" val="2114991817"/>
                    </a:ext>
                  </a:extLst>
                </a:gridCol>
                <a:gridCol w="351251">
                  <a:extLst>
                    <a:ext uri="{9D8B030D-6E8A-4147-A177-3AD203B41FA5}">
                      <a16:colId xmlns:a16="http://schemas.microsoft.com/office/drawing/2014/main" val="3263187025"/>
                    </a:ext>
                  </a:extLst>
                </a:gridCol>
                <a:gridCol w="351251">
                  <a:extLst>
                    <a:ext uri="{9D8B030D-6E8A-4147-A177-3AD203B41FA5}">
                      <a16:colId xmlns:a16="http://schemas.microsoft.com/office/drawing/2014/main" val="1451761248"/>
                    </a:ext>
                  </a:extLst>
                </a:gridCol>
                <a:gridCol w="351251">
                  <a:extLst>
                    <a:ext uri="{9D8B030D-6E8A-4147-A177-3AD203B41FA5}">
                      <a16:colId xmlns:a16="http://schemas.microsoft.com/office/drawing/2014/main" val="2396644670"/>
                    </a:ext>
                  </a:extLst>
                </a:gridCol>
                <a:gridCol w="351251">
                  <a:extLst>
                    <a:ext uri="{9D8B030D-6E8A-4147-A177-3AD203B41FA5}">
                      <a16:colId xmlns:a16="http://schemas.microsoft.com/office/drawing/2014/main" val="2369206798"/>
                    </a:ext>
                  </a:extLst>
                </a:gridCol>
                <a:gridCol w="351251">
                  <a:extLst>
                    <a:ext uri="{9D8B030D-6E8A-4147-A177-3AD203B41FA5}">
                      <a16:colId xmlns:a16="http://schemas.microsoft.com/office/drawing/2014/main" val="3058033371"/>
                    </a:ext>
                  </a:extLst>
                </a:gridCol>
                <a:gridCol w="351251">
                  <a:extLst>
                    <a:ext uri="{9D8B030D-6E8A-4147-A177-3AD203B41FA5}">
                      <a16:colId xmlns:a16="http://schemas.microsoft.com/office/drawing/2014/main" val="820107238"/>
                    </a:ext>
                  </a:extLst>
                </a:gridCol>
                <a:gridCol w="351251">
                  <a:extLst>
                    <a:ext uri="{9D8B030D-6E8A-4147-A177-3AD203B41FA5}">
                      <a16:colId xmlns:a16="http://schemas.microsoft.com/office/drawing/2014/main" val="914255683"/>
                    </a:ext>
                  </a:extLst>
                </a:gridCol>
              </a:tblGrid>
              <a:tr h="493370">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r>
                        <a:rPr lang="de-DE" b="0" dirty="0">
                          <a:solidFill>
                            <a:srgbClr val="97CDB5"/>
                          </a:solidFill>
                          <a:latin typeface="Pinto NO_01" panose="020B0604020202020204" charset="0"/>
                        </a:rPr>
                        <a:t>1</a:t>
                      </a:r>
                    </a:p>
                  </a:txBody>
                  <a:tcPr anchor="ctr">
                    <a:noFill/>
                  </a:tcPr>
                </a:tc>
                <a:tc>
                  <a:txBody>
                    <a:bodyPr/>
                    <a:lstStyle/>
                    <a:p>
                      <a:pPr algn="ctr"/>
                      <a:r>
                        <a:rPr lang="de-DE" b="0" dirty="0">
                          <a:solidFill>
                            <a:srgbClr val="97CDB5"/>
                          </a:solidFill>
                          <a:latin typeface="Pinto NO_01" panose="020B0604020202020204" charset="0"/>
                        </a:rPr>
                        <a:t>2</a:t>
                      </a:r>
                    </a:p>
                  </a:txBody>
                  <a:tcPr anchor="ctr">
                    <a:noFill/>
                  </a:tcPr>
                </a:tc>
                <a:tc>
                  <a:txBody>
                    <a:bodyPr/>
                    <a:lstStyle/>
                    <a:p>
                      <a:pPr algn="ctr"/>
                      <a:r>
                        <a:rPr lang="de-DE" b="0" dirty="0">
                          <a:solidFill>
                            <a:srgbClr val="97CDB5"/>
                          </a:solidFill>
                          <a:latin typeface="Pinto NO_01" panose="020B0604020202020204" charset="0"/>
                        </a:rPr>
                        <a:t>3</a:t>
                      </a:r>
                    </a:p>
                  </a:txBody>
                  <a:tcPr anchor="ctr">
                    <a:noFill/>
                  </a:tcPr>
                </a:tc>
                <a:tc>
                  <a:txBody>
                    <a:bodyPr/>
                    <a:lstStyle/>
                    <a:p>
                      <a:pPr algn="ctr"/>
                      <a:r>
                        <a:rPr lang="de-DE" b="0" dirty="0">
                          <a:solidFill>
                            <a:srgbClr val="97CDB5"/>
                          </a:solidFill>
                          <a:latin typeface="Pinto NO_01" panose="020B0604020202020204" charset="0"/>
                        </a:rPr>
                        <a:t>4</a:t>
                      </a:r>
                    </a:p>
                  </a:txBody>
                  <a:tcPr anchor="ctr">
                    <a:noFill/>
                  </a:tcPr>
                </a:tc>
                <a:tc>
                  <a:txBody>
                    <a:bodyPr/>
                    <a:lstStyle/>
                    <a:p>
                      <a:pPr algn="ctr"/>
                      <a:r>
                        <a:rPr lang="de-DE" b="0" dirty="0">
                          <a:solidFill>
                            <a:srgbClr val="97CDB5"/>
                          </a:solidFill>
                          <a:latin typeface="Pinto NO_01" panose="020B0604020202020204" charset="0"/>
                        </a:rPr>
                        <a:t>5</a:t>
                      </a:r>
                    </a:p>
                  </a:txBody>
                  <a:tcPr anchor="ctr">
                    <a:noFill/>
                  </a:tcPr>
                </a:tc>
                <a:tc>
                  <a:txBody>
                    <a:bodyPr/>
                    <a:lstStyle/>
                    <a:p>
                      <a:pPr algn="ctr"/>
                      <a:r>
                        <a:rPr lang="de-DE" b="0" dirty="0">
                          <a:solidFill>
                            <a:srgbClr val="97CDB5"/>
                          </a:solidFill>
                          <a:latin typeface="Pinto NO_01" panose="020B0604020202020204" charset="0"/>
                        </a:rPr>
                        <a:t>6</a:t>
                      </a:r>
                    </a:p>
                  </a:txBody>
                  <a:tcPr anchor="ctr">
                    <a:noFill/>
                  </a:tcPr>
                </a:tc>
                <a:tc>
                  <a:txBody>
                    <a:bodyPr/>
                    <a:lstStyle/>
                    <a:p>
                      <a:pPr algn="ctr"/>
                      <a:r>
                        <a:rPr lang="de-DE" b="0" dirty="0">
                          <a:solidFill>
                            <a:srgbClr val="97CDB5"/>
                          </a:solidFill>
                          <a:latin typeface="Pinto NO_01" panose="020B0604020202020204" charset="0"/>
                        </a:rPr>
                        <a:t>7</a:t>
                      </a:r>
                    </a:p>
                  </a:txBody>
                  <a:tcPr anchor="ctr">
                    <a:noFill/>
                  </a:tcPr>
                </a:tc>
                <a:tc>
                  <a:txBody>
                    <a:bodyPr/>
                    <a:lstStyle/>
                    <a:p>
                      <a:pPr algn="ctr"/>
                      <a:r>
                        <a:rPr lang="de-DE" b="0" dirty="0">
                          <a:solidFill>
                            <a:srgbClr val="97CDB5"/>
                          </a:solidFill>
                          <a:latin typeface="Pinto NO_01" panose="020B0604020202020204" charset="0"/>
                        </a:rPr>
                        <a:t>8</a:t>
                      </a:r>
                    </a:p>
                  </a:txBody>
                  <a:tcPr anchor="ctr">
                    <a:noFill/>
                  </a:tcPr>
                </a:tc>
                <a:tc>
                  <a:txBody>
                    <a:bodyPr/>
                    <a:lstStyle/>
                    <a:p>
                      <a:pPr algn="ctr"/>
                      <a:r>
                        <a:rPr lang="de-DE" b="0" dirty="0">
                          <a:solidFill>
                            <a:srgbClr val="97CDB5"/>
                          </a:solidFill>
                          <a:latin typeface="Pinto NO_01" panose="020B0604020202020204" charset="0"/>
                        </a:rPr>
                        <a:t>9</a:t>
                      </a:r>
                    </a:p>
                  </a:txBody>
                  <a:tcPr anchor="ctr">
                    <a:noFill/>
                  </a:tcPr>
                </a:tc>
                <a:tc>
                  <a:txBody>
                    <a:bodyPr/>
                    <a:lstStyle/>
                    <a:p>
                      <a:pPr algn="ctr"/>
                      <a:r>
                        <a:rPr lang="de-DE" b="0" dirty="0">
                          <a:solidFill>
                            <a:srgbClr val="97CDB5"/>
                          </a:solidFill>
                          <a:latin typeface="Pinto NO_01" panose="020B0604020202020204" charset="0"/>
                        </a:rPr>
                        <a:t>10</a:t>
                      </a:r>
                    </a:p>
                  </a:txBody>
                  <a:tcPr anchor="ctr">
                    <a:noFill/>
                  </a:tcPr>
                </a:tc>
                <a:tc>
                  <a:txBody>
                    <a:bodyPr/>
                    <a:lstStyle/>
                    <a:p>
                      <a:pPr algn="ctr"/>
                      <a:r>
                        <a:rPr lang="de-DE" b="0" dirty="0">
                          <a:solidFill>
                            <a:srgbClr val="97CDB5"/>
                          </a:solidFill>
                          <a:latin typeface="Pinto NO_01" panose="020B0604020202020204" charset="0"/>
                        </a:rPr>
                        <a:t>11</a:t>
                      </a:r>
                    </a:p>
                  </a:txBody>
                  <a:tcPr anchor="ctr">
                    <a:noFill/>
                  </a:tcPr>
                </a:tc>
                <a:extLst>
                  <a:ext uri="{0D108BD9-81ED-4DB2-BD59-A6C34878D82A}">
                    <a16:rowId xmlns:a16="http://schemas.microsoft.com/office/drawing/2014/main" val="4214527439"/>
                  </a:ext>
                </a:extLst>
              </a:tr>
              <a:tr h="351419">
                <a:tc>
                  <a:txBody>
                    <a:bodyPr/>
                    <a:lstStyle/>
                    <a:p>
                      <a:pPr algn="ctr"/>
                      <a:r>
                        <a:rPr lang="de-DE" b="0" dirty="0">
                          <a:solidFill>
                            <a:srgbClr val="97CDB5"/>
                          </a:solidFill>
                          <a:latin typeface="Pinto NO_01" panose="020B0604020202020204" charset="0"/>
                        </a:rPr>
                        <a:t>A</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351419">
                <a:tc>
                  <a:txBody>
                    <a:bodyPr/>
                    <a:lstStyle/>
                    <a:p>
                      <a:pPr algn="ctr"/>
                      <a:r>
                        <a:rPr lang="de-DE" b="0" dirty="0">
                          <a:solidFill>
                            <a:srgbClr val="97CDB5"/>
                          </a:solidFill>
                          <a:latin typeface="Pinto NO_01" panose="020B0604020202020204" charset="0"/>
                        </a:rPr>
                        <a:t>B</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351419">
                <a:tc>
                  <a:txBody>
                    <a:bodyPr/>
                    <a:lstStyle/>
                    <a:p>
                      <a:pPr algn="ctr"/>
                      <a:r>
                        <a:rPr lang="de-DE" b="0" dirty="0">
                          <a:solidFill>
                            <a:srgbClr val="97CDB5"/>
                          </a:solidFill>
                          <a:latin typeface="Pinto NO_01" panose="020B0604020202020204" charset="0"/>
                        </a:rPr>
                        <a:t>C</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351419">
                <a:tc>
                  <a:txBody>
                    <a:bodyPr/>
                    <a:lstStyle/>
                    <a:p>
                      <a:pPr algn="ctr"/>
                      <a:r>
                        <a:rPr lang="de-DE" b="0" dirty="0">
                          <a:solidFill>
                            <a:srgbClr val="97CDB5"/>
                          </a:solidFill>
                          <a:latin typeface="Pinto NO_01" panose="020B0604020202020204" charset="0"/>
                        </a:rPr>
                        <a:t>D</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351419">
                <a:tc>
                  <a:txBody>
                    <a:bodyPr/>
                    <a:lstStyle/>
                    <a:p>
                      <a:pPr algn="ctr"/>
                      <a:r>
                        <a:rPr lang="de-DE" b="0" dirty="0">
                          <a:solidFill>
                            <a:srgbClr val="97CDB5"/>
                          </a:solidFill>
                          <a:latin typeface="Pinto NO_01" panose="020B0604020202020204" charset="0"/>
                        </a:rPr>
                        <a:t>E</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351419">
                <a:tc>
                  <a:txBody>
                    <a:bodyPr/>
                    <a:lstStyle/>
                    <a:p>
                      <a:pPr algn="ctr"/>
                      <a:r>
                        <a:rPr lang="de-DE" b="0" dirty="0">
                          <a:solidFill>
                            <a:srgbClr val="97CDB5"/>
                          </a:solidFill>
                          <a:latin typeface="Pinto NO_01" panose="020B0604020202020204" charset="0"/>
                        </a:rPr>
                        <a:t>F</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351419">
                <a:tc>
                  <a:txBody>
                    <a:bodyPr/>
                    <a:lstStyle/>
                    <a:p>
                      <a:pPr algn="ctr"/>
                      <a:r>
                        <a:rPr lang="de-DE" b="0" dirty="0">
                          <a:solidFill>
                            <a:srgbClr val="97CDB5"/>
                          </a:solidFill>
                          <a:latin typeface="Pinto NO_01" panose="020B0604020202020204" charset="0"/>
                        </a:rPr>
                        <a:t>G</a:t>
                      </a: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351419">
                <a:tc>
                  <a:txBody>
                    <a:bodyPr/>
                    <a:lstStyle/>
                    <a:p>
                      <a:pPr algn="ctr"/>
                      <a:r>
                        <a:rPr lang="de-DE" b="0" dirty="0">
                          <a:solidFill>
                            <a:srgbClr val="97CDB5"/>
                          </a:solidFill>
                          <a:latin typeface="Pinto NO_01" panose="020B0604020202020204" charset="0"/>
                        </a:rPr>
                        <a:t>H</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351419">
                <a:tc>
                  <a:txBody>
                    <a:bodyPr/>
                    <a:lstStyle/>
                    <a:p>
                      <a:pPr algn="ctr"/>
                      <a:r>
                        <a:rPr lang="de-DE" b="0" dirty="0">
                          <a:solidFill>
                            <a:srgbClr val="97CDB5"/>
                          </a:solidFill>
                          <a:latin typeface="Pinto NO_01" panose="020B0604020202020204" charset="0"/>
                        </a:rPr>
                        <a:t>I</a:t>
                      </a: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tc>
                  <a:txBody>
                    <a:bodyPr/>
                    <a:lstStyle/>
                    <a:p>
                      <a:pPr algn="ctr"/>
                      <a:endParaRPr lang="de-DE" b="0"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pic>
        <p:nvPicPr>
          <p:cNvPr id="4" name="Grafik 3">
            <a:extLst>
              <a:ext uri="{FF2B5EF4-FFF2-40B4-BE49-F238E27FC236}">
                <a16:creationId xmlns:a16="http://schemas.microsoft.com/office/drawing/2014/main" id="{26226F53-A63C-42A4-B134-2F2DBB908B1A}"/>
              </a:ext>
            </a:extLst>
          </p:cNvPr>
          <p:cNvPicPr>
            <a:picLocks noChangeAspect="1"/>
          </p:cNvPicPr>
          <p:nvPr/>
        </p:nvPicPr>
        <p:blipFill>
          <a:blip r:embed="rId2"/>
          <a:stretch>
            <a:fillRect/>
          </a:stretch>
        </p:blipFill>
        <p:spPr>
          <a:xfrm rot="11807075">
            <a:off x="8396606" y="2927113"/>
            <a:ext cx="2004013" cy="1003774"/>
          </a:xfrm>
          <a:prstGeom prst="rect">
            <a:avLst/>
          </a:prstGeom>
        </p:spPr>
      </p:pic>
    </p:spTree>
    <p:extLst>
      <p:ext uri="{BB962C8B-B14F-4D97-AF65-F5344CB8AC3E}">
        <p14:creationId xmlns:p14="http://schemas.microsoft.com/office/powerpoint/2010/main" val="2648246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FD4131D-A610-4C55-8901-6B3F3FEF905F}"/>
              </a:ext>
            </a:extLst>
          </p:cNvPr>
          <p:cNvSpPr>
            <a:spLocks noGrp="1"/>
          </p:cNvSpPr>
          <p:nvPr>
            <p:ph type="body" sz="quarter" idx="13"/>
          </p:nvPr>
        </p:nvSpPr>
        <p:spPr/>
        <p:txBody>
          <a:bodyPr/>
          <a:lstStyle/>
          <a:p>
            <a:r>
              <a:rPr lang="de-DE" dirty="0"/>
              <a:t>100</a:t>
            </a:r>
          </a:p>
        </p:txBody>
      </p:sp>
    </p:spTree>
    <p:extLst>
      <p:ext uri="{BB962C8B-B14F-4D97-AF65-F5344CB8AC3E}">
        <p14:creationId xmlns:p14="http://schemas.microsoft.com/office/powerpoint/2010/main" val="1599291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C04CEF4-CD57-4BDE-A0BA-6B6FA605C56D}"/>
              </a:ext>
            </a:extLst>
          </p:cNvPr>
          <p:cNvSpPr>
            <a:spLocks noGrp="1"/>
          </p:cNvSpPr>
          <p:nvPr>
            <p:ph type="body" sz="quarter" idx="13"/>
          </p:nvPr>
        </p:nvSpPr>
        <p:spPr/>
        <p:txBody>
          <a:bodyPr/>
          <a:lstStyle/>
          <a:p>
            <a:r>
              <a:rPr lang="de-DE" dirty="0"/>
              <a:t>Nenne Die Vor- und Nachnamen von 5 Leitern und 5 Leiterinnen</a:t>
            </a:r>
          </a:p>
        </p:txBody>
      </p:sp>
    </p:spTree>
    <p:extLst>
      <p:ext uri="{BB962C8B-B14F-4D97-AF65-F5344CB8AC3E}">
        <p14:creationId xmlns:p14="http://schemas.microsoft.com/office/powerpoint/2010/main" val="3280166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FD4131D-A610-4C55-8901-6B3F3FEF905F}"/>
              </a:ext>
            </a:extLst>
          </p:cNvPr>
          <p:cNvSpPr>
            <a:spLocks noGrp="1"/>
          </p:cNvSpPr>
          <p:nvPr>
            <p:ph type="body" sz="quarter" idx="13"/>
          </p:nvPr>
        </p:nvSpPr>
        <p:spPr/>
        <p:txBody>
          <a:bodyPr>
            <a:normAutofit fontScale="92500" lnSpcReduction="10000"/>
          </a:bodyPr>
          <a:lstStyle/>
          <a:p>
            <a:r>
              <a:rPr lang="de-DE" dirty="0"/>
              <a:t>Max Mustermann, Muster </a:t>
            </a:r>
            <a:r>
              <a:rPr lang="de-DE" dirty="0" err="1"/>
              <a:t>Maxmann</a:t>
            </a:r>
            <a:r>
              <a:rPr lang="de-DE" dirty="0"/>
              <a:t>, Master </a:t>
            </a:r>
            <a:r>
              <a:rPr lang="de-DE" dirty="0" err="1"/>
              <a:t>Muxmann</a:t>
            </a:r>
            <a:r>
              <a:rPr lang="de-DE" dirty="0"/>
              <a:t>, Max Müller, </a:t>
            </a:r>
            <a:r>
              <a:rPr lang="de-DE" dirty="0" err="1"/>
              <a:t>Müx</a:t>
            </a:r>
            <a:r>
              <a:rPr lang="de-DE" dirty="0"/>
              <a:t> Maller, Bärbel Mustermann, Lisa Mustermann…</a:t>
            </a:r>
          </a:p>
        </p:txBody>
      </p:sp>
    </p:spTree>
    <p:extLst>
      <p:ext uri="{BB962C8B-B14F-4D97-AF65-F5344CB8AC3E}">
        <p14:creationId xmlns:p14="http://schemas.microsoft.com/office/powerpoint/2010/main" val="4135471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C04CEF4-CD57-4BDE-A0BA-6B6FA605C56D}"/>
              </a:ext>
            </a:extLst>
          </p:cNvPr>
          <p:cNvSpPr>
            <a:spLocks noGrp="1"/>
          </p:cNvSpPr>
          <p:nvPr>
            <p:ph type="body" sz="quarter" idx="13"/>
          </p:nvPr>
        </p:nvSpPr>
        <p:spPr/>
        <p:txBody>
          <a:bodyPr/>
          <a:lstStyle/>
          <a:p>
            <a:r>
              <a:rPr lang="de-DE" dirty="0"/>
              <a:t>Wer ist vor zwei Jahren in den Bach gefallen?</a:t>
            </a:r>
          </a:p>
        </p:txBody>
      </p:sp>
    </p:spTree>
    <p:extLst>
      <p:ext uri="{BB962C8B-B14F-4D97-AF65-F5344CB8AC3E}">
        <p14:creationId xmlns:p14="http://schemas.microsoft.com/office/powerpoint/2010/main" val="892211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FD4131D-A610-4C55-8901-6B3F3FEF905F}"/>
              </a:ext>
            </a:extLst>
          </p:cNvPr>
          <p:cNvSpPr>
            <a:spLocks noGrp="1"/>
          </p:cNvSpPr>
          <p:nvPr>
            <p:ph type="body" sz="quarter" idx="13"/>
          </p:nvPr>
        </p:nvSpPr>
        <p:spPr/>
        <p:txBody>
          <a:bodyPr/>
          <a:lstStyle/>
          <a:p>
            <a:r>
              <a:rPr lang="de-DE" dirty="0"/>
              <a:t>Max Musterfrau</a:t>
            </a:r>
          </a:p>
        </p:txBody>
      </p:sp>
    </p:spTree>
    <p:extLst>
      <p:ext uri="{BB962C8B-B14F-4D97-AF65-F5344CB8AC3E}">
        <p14:creationId xmlns:p14="http://schemas.microsoft.com/office/powerpoint/2010/main" val="1751359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30CE2F4-251A-4F69-8800-EFD369628B14}"/>
              </a:ext>
            </a:extLst>
          </p:cNvPr>
          <p:cNvSpPr/>
          <p:nvPr/>
        </p:nvSpPr>
        <p:spPr>
          <a:xfrm>
            <a:off x="976923" y="1110256"/>
            <a:ext cx="7745046" cy="4637488"/>
          </a:xfrm>
          <a:prstGeom prst="rect">
            <a:avLst/>
          </a:prstGeom>
        </p:spPr>
        <p:txBody>
          <a:bodyPr wrap="square">
            <a:spAutoFit/>
          </a:bodyPr>
          <a:lstStyle/>
          <a:p>
            <a:pPr algn="just">
              <a:lnSpc>
                <a:spcPct val="107000"/>
              </a:lnSpc>
              <a:spcAft>
                <a:spcPts val="800"/>
              </a:spcAft>
            </a:pPr>
            <a:r>
              <a:rPr lang="de-DE" sz="1400" b="1" dirty="0">
                <a:latin typeface="Calibri" panose="020F0502020204030204" pitchFamily="34" charset="0"/>
                <a:ea typeface="Calibri" panose="020F0502020204030204" pitchFamily="34" charset="0"/>
                <a:cs typeface="Arial" panose="020B0604020202020204" pitchFamily="34" charset="0"/>
              </a:rPr>
              <a:t>Der Durchblick</a:t>
            </a:r>
            <a:endParaRPr lang="de-DE" sz="1400" dirty="0">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de-DE" sz="1400" dirty="0">
                <a:latin typeface="Calibri" panose="020F0502020204030204" pitchFamily="34" charset="0"/>
                <a:ea typeface="Calibri" panose="020F0502020204030204" pitchFamily="34" charset="0"/>
                <a:cs typeface="Arial" panose="020B0604020202020204" pitchFamily="34" charset="0"/>
              </a:rPr>
              <a:t>Bei „der Durchblick“ geht es darum, sich ein Bild über einen bestimmten Zeitraum genau einzuprägen. Jede Frage besteht aus drei Folien. Die erste Folie zeigt ein Bild welches sich die Teilnehmenden genau einprägen müssen. Eine Dauer von etwas einer Minute sollte reichen. Die zweite Folie zeigt dann eine Frage zu dem Bild. Auch hier erfolgt die Auswertung über die Chatfunktion oder einen Zettel. Auf der dritten Folie kommt dann nochmal das Bild mit der Antwort zum Vorschein. </a:t>
            </a:r>
          </a:p>
          <a:p>
            <a:pPr algn="just">
              <a:lnSpc>
                <a:spcPct val="107000"/>
              </a:lnSpc>
              <a:spcAft>
                <a:spcPts val="800"/>
              </a:spcAft>
            </a:pPr>
            <a:r>
              <a:rPr lang="de-DE" sz="1400" dirty="0">
                <a:latin typeface="Calibri" panose="020F0502020204030204" pitchFamily="34" charset="0"/>
                <a:ea typeface="Calibri" panose="020F0502020204030204" pitchFamily="34" charset="0"/>
                <a:cs typeface="Arial" panose="020B0604020202020204" pitchFamily="34" charset="0"/>
              </a:rPr>
              <a:t>Für diese Kategorie eigenen sich besonders gut sogenannte „Wimmelbilder“, da sie sehr detailreich sind. Ihr findet bestimmt welche im Internet! </a:t>
            </a:r>
          </a:p>
          <a:p>
            <a:pPr algn="just">
              <a:lnSpc>
                <a:spcPct val="107000"/>
              </a:lnSpc>
              <a:spcAft>
                <a:spcPts val="800"/>
              </a:spcAft>
            </a:pPr>
            <a:r>
              <a:rPr lang="de-DE" sz="1400" dirty="0">
                <a:latin typeface="Calibri" panose="020F0502020204030204" pitchFamily="34" charset="0"/>
                <a:ea typeface="Calibri" panose="020F0502020204030204" pitchFamily="34" charset="0"/>
                <a:cs typeface="Arial" panose="020B0604020202020204" pitchFamily="34" charset="0"/>
              </a:rPr>
              <a:t>Wollt Ihr selber Fragen erstellen, könnt Ihr so vorgehen:</a:t>
            </a: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Ihr geht auf „Neue Folie“ und fügt die Folie „Durchblick Bild“ ein.</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Nun klickt Ihr auf das mittige Symbol im Feld mit der Aufschrift „Bild hier einfügen“.</a:t>
            </a:r>
          </a:p>
          <a:p>
            <a:pPr marL="342900" lvl="0" indent="-342900" algn="just">
              <a:lnSpc>
                <a:spcPct val="107000"/>
              </a:lnSpc>
              <a:spcAft>
                <a:spcPts val="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Ihr sucht ein passendes Bild aus.</a:t>
            </a:r>
          </a:p>
          <a:p>
            <a:pPr marL="342900" lvl="0" indent="-342900" algn="just">
              <a:lnSpc>
                <a:spcPct val="106000"/>
              </a:lnSpc>
              <a:spcAft>
                <a:spcPts val="0"/>
              </a:spcAft>
              <a:buFont typeface="+mj-lt"/>
              <a:buAutoNum type="arabicPeriod"/>
            </a:pPr>
            <a:r>
              <a:rPr lang="de-DE" sz="1400" dirty="0">
                <a:solidFill>
                  <a:srgbClr val="000000"/>
                </a:solidFill>
                <a:latin typeface="Calibri" panose="020F0502020204030204" pitchFamily="34" charset="0"/>
                <a:ea typeface="Calibri" panose="020F0502020204030204" pitchFamily="34" charset="0"/>
                <a:cs typeface="Arial" panose="020B0604020202020204" pitchFamily="34" charset="0"/>
              </a:rPr>
              <a:t>Nun geht Ihr auf „Neue Folie“ und fügt die Folie „Frage“ ein.</a:t>
            </a:r>
            <a:endParaRPr lang="de-DE"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Aft>
                <a:spcPts val="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Jetzt klickt Ihr auf „Frage eingeben“ und stellt eine Frage zu dem Bild.</a:t>
            </a:r>
          </a:p>
          <a:p>
            <a:pPr marL="342900" lvl="0" indent="-342900" algn="just">
              <a:lnSpc>
                <a:spcPct val="107000"/>
              </a:lnSpc>
              <a:spcAft>
                <a:spcPts val="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Jetzt eine neue „Durchblick Antwort“ Folie erstellen.</a:t>
            </a:r>
          </a:p>
          <a:p>
            <a:pPr marL="342900" lvl="0" indent="-342900" algn="just">
              <a:lnSpc>
                <a:spcPct val="107000"/>
              </a:lnSpc>
              <a:spcAft>
                <a:spcPts val="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Nun klickt Ihr auf das mittige Symbol im Feld mit der Aufschrift „Bild hier einfügen“.</a:t>
            </a:r>
          </a:p>
          <a:p>
            <a:pPr marL="342900" lvl="0" indent="-342900" algn="just">
              <a:lnSpc>
                <a:spcPct val="107000"/>
              </a:lnSpc>
              <a:spcAft>
                <a:spcPts val="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Nun wählt Ihr das Bild von der ersten Folie aus.</a:t>
            </a:r>
          </a:p>
          <a:p>
            <a:pPr marL="342900" lvl="0" indent="-342900" algn="just">
              <a:lnSpc>
                <a:spcPct val="107000"/>
              </a:lnSpc>
              <a:spcAft>
                <a:spcPts val="800"/>
              </a:spcAft>
              <a:buFont typeface="+mj-lt"/>
              <a:buAutoNum type="arabicPeriod"/>
            </a:pPr>
            <a:r>
              <a:rPr lang="de-DE" sz="1400" dirty="0">
                <a:latin typeface="Calibri" panose="020F0502020204030204" pitchFamily="34" charset="0"/>
                <a:ea typeface="Calibri" panose="020F0502020204030204" pitchFamily="34" charset="0"/>
                <a:cs typeface="Arial" panose="020B0604020202020204" pitchFamily="34" charset="0"/>
              </a:rPr>
              <a:t>Mit einem Klick auf das Feld „Antwort“, könnt Ihr die passende Antwort eingeben.</a:t>
            </a:r>
          </a:p>
        </p:txBody>
      </p:sp>
    </p:spTree>
    <p:extLst>
      <p:ext uri="{BB962C8B-B14F-4D97-AF65-F5344CB8AC3E}">
        <p14:creationId xmlns:p14="http://schemas.microsoft.com/office/powerpoint/2010/main" val="11686541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isch enthält.&#10;&#10;Automatisch generierte Beschreibung">
            <a:extLst>
              <a:ext uri="{FF2B5EF4-FFF2-40B4-BE49-F238E27FC236}">
                <a16:creationId xmlns:a16="http://schemas.microsoft.com/office/drawing/2014/main" id="{E791E6BB-B438-4C48-BC31-8095893102EC}"/>
              </a:ext>
            </a:extLst>
          </p:cNvPr>
          <p:cNvPicPr>
            <a:picLocks noChangeAspect="1"/>
          </p:cNvPicPr>
          <p:nvPr/>
        </p:nvPicPr>
        <p:blipFill>
          <a:blip r:embed="rId2"/>
          <a:stretch>
            <a:fillRect/>
          </a:stretch>
        </p:blipFill>
        <p:spPr>
          <a:xfrm>
            <a:off x="2496000" y="1625825"/>
            <a:ext cx="7200000" cy="3606349"/>
          </a:xfrm>
          <a:prstGeom prst="rect">
            <a:avLst/>
          </a:prstGeom>
        </p:spPr>
      </p:pic>
      <p:sp>
        <p:nvSpPr>
          <p:cNvPr id="4" name="Titel 1">
            <a:extLst>
              <a:ext uri="{FF2B5EF4-FFF2-40B4-BE49-F238E27FC236}">
                <a16:creationId xmlns:a16="http://schemas.microsoft.com/office/drawing/2014/main" id="{8E7CF931-60BF-4402-BDE2-19B5C7FC9A81}"/>
              </a:ext>
            </a:extLst>
          </p:cNvPr>
          <p:cNvSpPr txBox="1">
            <a:spLocks/>
          </p:cNvSpPr>
          <p:nvPr/>
        </p:nvSpPr>
        <p:spPr>
          <a:xfrm>
            <a:off x="2868250" y="2724522"/>
            <a:ext cx="6432061" cy="2387600"/>
          </a:xfrm>
          <a:prstGeom prst="rect">
            <a:avLst/>
          </a:prstGeom>
        </p:spPr>
        <p:txBody>
          <a:bodyPr>
            <a:normAutofit/>
          </a:bodyPr>
          <a:lstStyle>
            <a:lvl1pPr algn="l" defTabSz="914400" rtl="0" eaLnBrk="1" latinLnBrk="0" hangingPunct="1">
              <a:lnSpc>
                <a:spcPct val="90000"/>
              </a:lnSpc>
              <a:spcBef>
                <a:spcPct val="0"/>
              </a:spcBef>
              <a:buNone/>
              <a:defRPr sz="4400" kern="1200">
                <a:solidFill>
                  <a:srgbClr val="97CDB5"/>
                </a:solidFill>
                <a:latin typeface="Pinto NO_01" pitchFamily="2" charset="0"/>
                <a:ea typeface="+mj-ea"/>
                <a:cs typeface="+mj-cs"/>
              </a:defRPr>
            </a:lvl1pPr>
          </a:lstStyle>
          <a:p>
            <a:pPr algn="ctr"/>
            <a:r>
              <a:rPr lang="de-DE" sz="9600" dirty="0"/>
              <a:t>Der Durchblick</a:t>
            </a:r>
          </a:p>
        </p:txBody>
      </p:sp>
    </p:spTree>
    <p:extLst>
      <p:ext uri="{BB962C8B-B14F-4D97-AF65-F5344CB8AC3E}">
        <p14:creationId xmlns:p14="http://schemas.microsoft.com/office/powerpoint/2010/main" val="40156017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Ein Bild, das Foto, bedeckt, viele, farbig enthält.&#10;&#10;Automatisch generierte Beschreibung">
            <a:extLst>
              <a:ext uri="{FF2B5EF4-FFF2-40B4-BE49-F238E27FC236}">
                <a16:creationId xmlns:a16="http://schemas.microsoft.com/office/drawing/2014/main" id="{BAABBED5-0F19-4730-A463-AAB380C1C089}"/>
              </a:ext>
            </a:extLst>
          </p:cNvPr>
          <p:cNvPicPr>
            <a:picLocks noGrp="1" noChangeAspect="1"/>
          </p:cNvPicPr>
          <p:nvPr>
            <p:ph type="pic" sz="quarter" idx="13"/>
          </p:nvPr>
        </p:nvPicPr>
        <p:blipFill rotWithShape="1">
          <a:blip r:embed="rId3"/>
          <a:srcRect t="2648" b="2648"/>
          <a:stretch/>
        </p:blipFill>
        <p:spPr>
          <a:xfrm>
            <a:off x="1378717" y="625231"/>
            <a:ext cx="7689850" cy="5133975"/>
          </a:xfrm>
        </p:spPr>
      </p:pic>
    </p:spTree>
    <p:extLst>
      <p:ext uri="{BB962C8B-B14F-4D97-AF65-F5344CB8AC3E}">
        <p14:creationId xmlns:p14="http://schemas.microsoft.com/office/powerpoint/2010/main" val="1362023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27896FC-B8A5-477E-96FA-EE9326EBF3B5}"/>
              </a:ext>
            </a:extLst>
          </p:cNvPr>
          <p:cNvSpPr>
            <a:spLocks noGrp="1"/>
          </p:cNvSpPr>
          <p:nvPr>
            <p:ph type="body" sz="quarter" idx="13"/>
          </p:nvPr>
        </p:nvSpPr>
        <p:spPr/>
        <p:txBody>
          <a:bodyPr/>
          <a:lstStyle/>
          <a:p>
            <a:r>
              <a:rPr lang="de-DE" dirty="0"/>
              <a:t>Wie viele Bilder sind in dem raum?</a:t>
            </a:r>
          </a:p>
        </p:txBody>
      </p:sp>
    </p:spTree>
    <p:extLst>
      <p:ext uri="{BB962C8B-B14F-4D97-AF65-F5344CB8AC3E}">
        <p14:creationId xmlns:p14="http://schemas.microsoft.com/office/powerpoint/2010/main" val="338033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8E39732-F7F4-48D2-8F7C-86FF50E93EBF}"/>
              </a:ext>
            </a:extLst>
          </p:cNvPr>
          <p:cNvSpPr>
            <a:spLocks noGrp="1"/>
          </p:cNvSpPr>
          <p:nvPr>
            <p:ph type="body" sz="quarter" idx="14"/>
          </p:nvPr>
        </p:nvSpPr>
        <p:spPr/>
        <p:txBody>
          <a:bodyPr/>
          <a:lstStyle/>
          <a:p>
            <a:r>
              <a:rPr lang="de-DE" dirty="0"/>
              <a:t>9</a:t>
            </a:r>
          </a:p>
        </p:txBody>
      </p:sp>
      <p:pic>
        <p:nvPicPr>
          <p:cNvPr id="5" name="Bildplatzhalter 5" descr="Ein Bild, das Foto, bedeckt, viele, farbig enthält.&#10;&#10;Automatisch generierte Beschreibung">
            <a:extLst>
              <a:ext uri="{FF2B5EF4-FFF2-40B4-BE49-F238E27FC236}">
                <a16:creationId xmlns:a16="http://schemas.microsoft.com/office/drawing/2014/main" id="{ED7C9ACF-557D-4A40-A16A-D36CFA068E9C}"/>
              </a:ext>
            </a:extLst>
          </p:cNvPr>
          <p:cNvPicPr>
            <a:picLocks noGrp="1" noChangeAspect="1"/>
          </p:cNvPicPr>
          <p:nvPr>
            <p:ph type="pic" sz="quarter" idx="13"/>
          </p:nvPr>
        </p:nvPicPr>
        <p:blipFill rotWithShape="1">
          <a:blip r:embed="rId2"/>
          <a:srcRect t="2648" b="2648"/>
          <a:stretch/>
        </p:blipFill>
        <p:spPr>
          <a:xfrm>
            <a:off x="1377950" y="625475"/>
            <a:ext cx="7689850" cy="5133975"/>
          </a:xfrm>
        </p:spPr>
      </p:pic>
    </p:spTree>
    <p:extLst>
      <p:ext uri="{BB962C8B-B14F-4D97-AF65-F5344CB8AC3E}">
        <p14:creationId xmlns:p14="http://schemas.microsoft.com/office/powerpoint/2010/main" val="71934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isch enthält.&#10;&#10;Automatisch generierte Beschreibung">
            <a:extLst>
              <a:ext uri="{FF2B5EF4-FFF2-40B4-BE49-F238E27FC236}">
                <a16:creationId xmlns:a16="http://schemas.microsoft.com/office/drawing/2014/main" id="{E791E6BB-B438-4C48-BC31-8095893102EC}"/>
              </a:ext>
            </a:extLst>
          </p:cNvPr>
          <p:cNvPicPr>
            <a:picLocks noChangeAspect="1"/>
          </p:cNvPicPr>
          <p:nvPr/>
        </p:nvPicPr>
        <p:blipFill>
          <a:blip r:embed="rId2"/>
          <a:stretch>
            <a:fillRect/>
          </a:stretch>
        </p:blipFill>
        <p:spPr>
          <a:xfrm>
            <a:off x="2496000" y="1625825"/>
            <a:ext cx="7200000" cy="3606349"/>
          </a:xfrm>
          <a:prstGeom prst="rect">
            <a:avLst/>
          </a:prstGeom>
          <a:effectLst>
            <a:outerShdw blurRad="50800" dist="38100" dir="2700000" algn="tl" rotWithShape="0">
              <a:prstClr val="black">
                <a:alpha val="40000"/>
              </a:prstClr>
            </a:outerShdw>
          </a:effectLst>
        </p:spPr>
      </p:pic>
      <p:sp>
        <p:nvSpPr>
          <p:cNvPr id="4" name="Titel 1">
            <a:extLst>
              <a:ext uri="{FF2B5EF4-FFF2-40B4-BE49-F238E27FC236}">
                <a16:creationId xmlns:a16="http://schemas.microsoft.com/office/drawing/2014/main" id="{8E7CF931-60BF-4402-BDE2-19B5C7FC9A81}"/>
              </a:ext>
            </a:extLst>
          </p:cNvPr>
          <p:cNvSpPr txBox="1">
            <a:spLocks/>
          </p:cNvSpPr>
          <p:nvPr/>
        </p:nvSpPr>
        <p:spPr>
          <a:xfrm>
            <a:off x="3430954" y="2763594"/>
            <a:ext cx="5330092" cy="2387600"/>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rgbClr val="97CDB5"/>
                </a:solidFill>
                <a:latin typeface="Pinto NO_01" pitchFamily="2" charset="0"/>
                <a:ea typeface="+mj-ea"/>
                <a:cs typeface="+mj-cs"/>
              </a:defRPr>
            </a:lvl1pPr>
          </a:lstStyle>
          <a:p>
            <a:pPr algn="ctr"/>
            <a:r>
              <a:rPr lang="de-DE" sz="9600" dirty="0"/>
              <a:t>Wo liegt das?</a:t>
            </a:r>
          </a:p>
        </p:txBody>
      </p:sp>
    </p:spTree>
    <p:extLst>
      <p:ext uri="{BB962C8B-B14F-4D97-AF65-F5344CB8AC3E}">
        <p14:creationId xmlns:p14="http://schemas.microsoft.com/office/powerpoint/2010/main" val="2837506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Ein Bild, das Raum enthält.&#10;&#10;Automatisch generierte Beschreibung">
            <a:extLst>
              <a:ext uri="{FF2B5EF4-FFF2-40B4-BE49-F238E27FC236}">
                <a16:creationId xmlns:a16="http://schemas.microsoft.com/office/drawing/2014/main" id="{9A28BF5B-8C22-4CF8-9412-4E531258DE33}"/>
              </a:ext>
            </a:extLst>
          </p:cNvPr>
          <p:cNvPicPr>
            <a:picLocks noGrp="1" noChangeAspect="1"/>
          </p:cNvPicPr>
          <p:nvPr>
            <p:ph type="pic" sz="quarter" idx="13"/>
          </p:nvPr>
        </p:nvPicPr>
        <p:blipFill rotWithShape="1">
          <a:blip r:embed="rId2"/>
          <a:srcRect l="1381" t="2781" r="1153" b="2781"/>
          <a:stretch/>
        </p:blipFill>
        <p:spPr>
          <a:xfrm>
            <a:off x="1484923" y="625231"/>
            <a:ext cx="7494954" cy="5133975"/>
          </a:xfrm>
        </p:spPr>
      </p:pic>
    </p:spTree>
    <p:extLst>
      <p:ext uri="{BB962C8B-B14F-4D97-AF65-F5344CB8AC3E}">
        <p14:creationId xmlns:p14="http://schemas.microsoft.com/office/powerpoint/2010/main" val="1212132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AD53DF6-58FA-44FD-B643-49235F9F8312}"/>
              </a:ext>
            </a:extLst>
          </p:cNvPr>
          <p:cNvSpPr>
            <a:spLocks noGrp="1"/>
          </p:cNvSpPr>
          <p:nvPr>
            <p:ph type="body" sz="quarter" idx="13"/>
          </p:nvPr>
        </p:nvSpPr>
        <p:spPr/>
        <p:txBody>
          <a:bodyPr/>
          <a:lstStyle/>
          <a:p>
            <a:r>
              <a:rPr lang="de-DE" dirty="0"/>
              <a:t>Wie viele Schubladen hat das Schränkchen?</a:t>
            </a:r>
          </a:p>
        </p:txBody>
      </p:sp>
    </p:spTree>
    <p:extLst>
      <p:ext uri="{BB962C8B-B14F-4D97-AF65-F5344CB8AC3E}">
        <p14:creationId xmlns:p14="http://schemas.microsoft.com/office/powerpoint/2010/main" val="30138682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B1B6274F-6336-4619-BAB9-2D3AF47D7F42}"/>
              </a:ext>
            </a:extLst>
          </p:cNvPr>
          <p:cNvSpPr>
            <a:spLocks noGrp="1"/>
          </p:cNvSpPr>
          <p:nvPr>
            <p:ph type="body" sz="quarter" idx="14"/>
          </p:nvPr>
        </p:nvSpPr>
        <p:spPr/>
        <p:txBody>
          <a:bodyPr/>
          <a:lstStyle/>
          <a:p>
            <a:r>
              <a:rPr lang="de-DE" dirty="0"/>
              <a:t>zwei</a:t>
            </a:r>
          </a:p>
        </p:txBody>
      </p:sp>
      <p:pic>
        <p:nvPicPr>
          <p:cNvPr id="4" name="Bildplatzhalter 3" descr="Ein Bild, das Raum enthält.&#10;&#10;Automatisch generierte Beschreibung">
            <a:extLst>
              <a:ext uri="{FF2B5EF4-FFF2-40B4-BE49-F238E27FC236}">
                <a16:creationId xmlns:a16="http://schemas.microsoft.com/office/drawing/2014/main" id="{C2F0F0E5-8087-4272-BAC6-E81EB9146EA2}"/>
              </a:ext>
            </a:extLst>
          </p:cNvPr>
          <p:cNvPicPr>
            <a:picLocks noGrp="1" noChangeAspect="1"/>
          </p:cNvPicPr>
          <p:nvPr>
            <p:ph type="pic" sz="quarter" idx="13"/>
          </p:nvPr>
        </p:nvPicPr>
        <p:blipFill rotWithShape="1">
          <a:blip r:embed="rId2"/>
          <a:srcRect l="1086" t="2781" r="1143" b="2781"/>
          <a:stretch/>
        </p:blipFill>
        <p:spPr>
          <a:xfrm>
            <a:off x="1461477" y="625475"/>
            <a:ext cx="7518400" cy="5133975"/>
          </a:xfrm>
        </p:spPr>
      </p:pic>
    </p:spTree>
    <p:extLst>
      <p:ext uri="{BB962C8B-B14F-4D97-AF65-F5344CB8AC3E}">
        <p14:creationId xmlns:p14="http://schemas.microsoft.com/office/powerpoint/2010/main" val="3657122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Ein Bild, das Buch, Regal, gefüllt, Raum enthält.&#10;&#10;Automatisch generierte Beschreibung">
            <a:extLst>
              <a:ext uri="{FF2B5EF4-FFF2-40B4-BE49-F238E27FC236}">
                <a16:creationId xmlns:a16="http://schemas.microsoft.com/office/drawing/2014/main" id="{DE198D6A-13F8-49A1-A125-FF1E4D1EA89A}"/>
              </a:ext>
            </a:extLst>
          </p:cNvPr>
          <p:cNvPicPr>
            <a:picLocks noGrp="1" noChangeAspect="1"/>
          </p:cNvPicPr>
          <p:nvPr>
            <p:ph type="pic" sz="quarter" idx="13"/>
          </p:nvPr>
        </p:nvPicPr>
        <p:blipFill rotWithShape="1">
          <a:blip r:embed="rId2"/>
          <a:srcRect l="-1213" t="1580" r="1213" b="3983"/>
          <a:stretch/>
        </p:blipFill>
        <p:spPr>
          <a:xfrm>
            <a:off x="1378717" y="634562"/>
            <a:ext cx="7689850" cy="5133975"/>
          </a:xfrm>
        </p:spPr>
      </p:pic>
    </p:spTree>
    <p:extLst>
      <p:ext uri="{BB962C8B-B14F-4D97-AF65-F5344CB8AC3E}">
        <p14:creationId xmlns:p14="http://schemas.microsoft.com/office/powerpoint/2010/main" val="35440824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ABF7935-6A70-456A-BD3E-B4FE0D0A096C}"/>
              </a:ext>
            </a:extLst>
          </p:cNvPr>
          <p:cNvSpPr>
            <a:spLocks noGrp="1"/>
          </p:cNvSpPr>
          <p:nvPr>
            <p:ph type="body" sz="quarter" idx="13"/>
          </p:nvPr>
        </p:nvSpPr>
        <p:spPr/>
        <p:txBody>
          <a:bodyPr/>
          <a:lstStyle/>
          <a:p>
            <a:r>
              <a:rPr lang="de-DE" dirty="0"/>
              <a:t>Wie viele Pflanzen stehen in dem raum? </a:t>
            </a:r>
          </a:p>
        </p:txBody>
      </p:sp>
    </p:spTree>
    <p:extLst>
      <p:ext uri="{BB962C8B-B14F-4D97-AF65-F5344CB8AC3E}">
        <p14:creationId xmlns:p14="http://schemas.microsoft.com/office/powerpoint/2010/main" val="1748089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4789D4A-5CCF-47BF-AF3C-761E53F1FD37}"/>
              </a:ext>
            </a:extLst>
          </p:cNvPr>
          <p:cNvSpPr>
            <a:spLocks noGrp="1"/>
          </p:cNvSpPr>
          <p:nvPr>
            <p:ph type="body" sz="quarter" idx="14"/>
          </p:nvPr>
        </p:nvSpPr>
        <p:spPr/>
        <p:txBody>
          <a:bodyPr/>
          <a:lstStyle/>
          <a:p>
            <a:r>
              <a:rPr lang="de-DE" dirty="0"/>
              <a:t>3</a:t>
            </a:r>
          </a:p>
        </p:txBody>
      </p:sp>
      <p:pic>
        <p:nvPicPr>
          <p:cNvPr id="4" name="Bildplatzhalter 3" descr="Ein Bild, das Buch, Regal, gefüllt, Raum enthält.&#10;&#10;Automatisch generierte Beschreibung">
            <a:extLst>
              <a:ext uri="{FF2B5EF4-FFF2-40B4-BE49-F238E27FC236}">
                <a16:creationId xmlns:a16="http://schemas.microsoft.com/office/drawing/2014/main" id="{98FD7EEF-9348-485E-A47C-7A4ADA5AA5DB}"/>
              </a:ext>
            </a:extLst>
          </p:cNvPr>
          <p:cNvPicPr>
            <a:picLocks noGrp="1" noChangeAspect="1"/>
          </p:cNvPicPr>
          <p:nvPr>
            <p:ph type="pic" sz="quarter" idx="13"/>
          </p:nvPr>
        </p:nvPicPr>
        <p:blipFill rotWithShape="1">
          <a:blip r:embed="rId2"/>
          <a:srcRect t="2781" b="2781"/>
          <a:stretch/>
        </p:blipFill>
        <p:spPr>
          <a:xfrm>
            <a:off x="1377950" y="625475"/>
            <a:ext cx="7689850" cy="5133975"/>
          </a:xfrm>
        </p:spPr>
      </p:pic>
    </p:spTree>
    <p:extLst>
      <p:ext uri="{BB962C8B-B14F-4D97-AF65-F5344CB8AC3E}">
        <p14:creationId xmlns:p14="http://schemas.microsoft.com/office/powerpoint/2010/main" val="3876047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3" descr="Ein Bild, das Objekt, Tisch enthält.&#10;&#10;Automatisch generierte Beschreibung">
            <a:extLst>
              <a:ext uri="{FF2B5EF4-FFF2-40B4-BE49-F238E27FC236}">
                <a16:creationId xmlns:a16="http://schemas.microsoft.com/office/drawing/2014/main" id="{77A035F2-6A39-4BEF-830A-4DFEB1BD710E}"/>
              </a:ext>
            </a:extLst>
          </p:cNvPr>
          <p:cNvPicPr>
            <a:picLocks noGrp="1" noChangeAspect="1"/>
          </p:cNvPicPr>
          <p:nvPr>
            <p:ph type="pic" sz="quarter" idx="13"/>
          </p:nvPr>
        </p:nvPicPr>
        <p:blipFill rotWithShape="1">
          <a:blip r:embed="rId2"/>
          <a:srcRect l="878" t="1408" b="4154"/>
          <a:stretch/>
        </p:blipFill>
        <p:spPr>
          <a:xfrm>
            <a:off x="1446245" y="625231"/>
            <a:ext cx="7622322" cy="5133975"/>
          </a:xfrm>
        </p:spPr>
      </p:pic>
    </p:spTree>
    <p:extLst>
      <p:ext uri="{BB962C8B-B14F-4D97-AF65-F5344CB8AC3E}">
        <p14:creationId xmlns:p14="http://schemas.microsoft.com/office/powerpoint/2010/main" val="1761514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C61FACC-34E6-4D54-92A9-9105C98A6707}"/>
              </a:ext>
            </a:extLst>
          </p:cNvPr>
          <p:cNvSpPr>
            <a:spLocks noGrp="1"/>
          </p:cNvSpPr>
          <p:nvPr>
            <p:ph type="body" sz="quarter" idx="13"/>
          </p:nvPr>
        </p:nvSpPr>
        <p:spPr/>
        <p:txBody>
          <a:bodyPr/>
          <a:lstStyle/>
          <a:p>
            <a:r>
              <a:rPr lang="de-DE" dirty="0"/>
              <a:t>Was hängt unter der Lampe an der Wand? </a:t>
            </a:r>
          </a:p>
        </p:txBody>
      </p:sp>
    </p:spTree>
    <p:extLst>
      <p:ext uri="{BB962C8B-B14F-4D97-AF65-F5344CB8AC3E}">
        <p14:creationId xmlns:p14="http://schemas.microsoft.com/office/powerpoint/2010/main" val="15728797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B785D8A-1201-4EA6-8889-EF021C55C0E0}"/>
              </a:ext>
            </a:extLst>
          </p:cNvPr>
          <p:cNvSpPr>
            <a:spLocks noGrp="1"/>
          </p:cNvSpPr>
          <p:nvPr>
            <p:ph type="body" sz="quarter" idx="14"/>
          </p:nvPr>
        </p:nvSpPr>
        <p:spPr>
          <a:xfrm>
            <a:off x="8854831" y="2736728"/>
            <a:ext cx="3001107" cy="1106487"/>
          </a:xfrm>
        </p:spPr>
        <p:txBody>
          <a:bodyPr/>
          <a:lstStyle/>
          <a:p>
            <a:r>
              <a:rPr lang="de-DE" sz="5000" dirty="0"/>
              <a:t>Feuerlöscher</a:t>
            </a:r>
          </a:p>
        </p:txBody>
      </p:sp>
      <p:pic>
        <p:nvPicPr>
          <p:cNvPr id="4" name="Bildplatzhalter 3" descr="Ein Bild, das Objekt, Tisch enthält.&#10;&#10;Automatisch generierte Beschreibung">
            <a:extLst>
              <a:ext uri="{FF2B5EF4-FFF2-40B4-BE49-F238E27FC236}">
                <a16:creationId xmlns:a16="http://schemas.microsoft.com/office/drawing/2014/main" id="{BB8CB676-23F2-4522-A3F5-98028367C487}"/>
              </a:ext>
            </a:extLst>
          </p:cNvPr>
          <p:cNvPicPr>
            <a:picLocks noGrp="1" noChangeAspect="1"/>
          </p:cNvPicPr>
          <p:nvPr>
            <p:ph type="pic" sz="quarter" idx="13"/>
          </p:nvPr>
        </p:nvPicPr>
        <p:blipFill rotWithShape="1">
          <a:blip r:embed="rId2"/>
          <a:srcRect l="984" t="2781" r="941" b="2781"/>
          <a:stretch/>
        </p:blipFill>
        <p:spPr>
          <a:xfrm>
            <a:off x="1453662" y="625475"/>
            <a:ext cx="7541846" cy="5133975"/>
          </a:xfrm>
        </p:spPr>
      </p:pic>
    </p:spTree>
    <p:extLst>
      <p:ext uri="{BB962C8B-B14F-4D97-AF65-F5344CB8AC3E}">
        <p14:creationId xmlns:p14="http://schemas.microsoft.com/office/powerpoint/2010/main" val="8085397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6AFD-28FC-44CA-BAD3-01A67DCCA4DE}"/>
              </a:ext>
            </a:extLst>
          </p:cNvPr>
          <p:cNvSpPr>
            <a:spLocks noGrp="1"/>
          </p:cNvSpPr>
          <p:nvPr>
            <p:ph type="ctrTitle"/>
          </p:nvPr>
        </p:nvSpPr>
        <p:spPr>
          <a:xfrm>
            <a:off x="1524000" y="2959649"/>
            <a:ext cx="9144000" cy="938701"/>
          </a:xfrm>
        </p:spPr>
        <p:txBody>
          <a:bodyPr/>
          <a:lstStyle/>
          <a:p>
            <a:r>
              <a:rPr lang="de-DE" dirty="0"/>
              <a:t>Ende</a:t>
            </a:r>
          </a:p>
        </p:txBody>
      </p:sp>
    </p:spTree>
    <p:extLst>
      <p:ext uri="{BB962C8B-B14F-4D97-AF65-F5344CB8AC3E}">
        <p14:creationId xmlns:p14="http://schemas.microsoft.com/office/powerpoint/2010/main" val="137671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Licht, sitzend, dunkel enthält.&#10;&#10;Automatisch generierte Beschreibung">
            <a:extLst>
              <a:ext uri="{FF2B5EF4-FFF2-40B4-BE49-F238E27FC236}">
                <a16:creationId xmlns:a16="http://schemas.microsoft.com/office/drawing/2014/main" id="{41811931-5B49-4722-B03F-20D691A65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2" y="458853"/>
            <a:ext cx="6174606" cy="6174606"/>
          </a:xfrm>
          <a:prstGeom prst="rect">
            <a:avLst/>
          </a:prstGeom>
          <a:effectLst>
            <a:outerShdw blurRad="50800" dist="38100" dir="2700000" algn="tl" rotWithShape="0">
              <a:prstClr val="black">
                <a:alpha val="40000"/>
              </a:prstClr>
            </a:outerShdw>
          </a:effectLst>
        </p:spPr>
      </p:pic>
      <p:graphicFrame>
        <p:nvGraphicFramePr>
          <p:cNvPr id="3" name="Tabelle 2">
            <a:extLst>
              <a:ext uri="{FF2B5EF4-FFF2-40B4-BE49-F238E27FC236}">
                <a16:creationId xmlns:a16="http://schemas.microsoft.com/office/drawing/2014/main" id="{855018E1-2C74-42AB-8DB5-C579009FAEF2}"/>
              </a:ext>
            </a:extLst>
          </p:cNvPr>
          <p:cNvGraphicFramePr>
            <a:graphicFrameLocks noGrp="1"/>
          </p:cNvGraphicFramePr>
          <p:nvPr>
            <p:extLst>
              <p:ext uri="{D42A27DB-BD31-4B8C-83A1-F6EECF244321}">
                <p14:modId xmlns:p14="http://schemas.microsoft.com/office/powerpoint/2010/main" val="922512875"/>
              </p:ext>
            </p:extLst>
          </p:nvPr>
        </p:nvGraphicFramePr>
        <p:xfrm>
          <a:off x="1800400" y="419778"/>
          <a:ext cx="4899766" cy="6018444"/>
        </p:xfrm>
        <a:graphic>
          <a:graphicData uri="http://schemas.openxmlformats.org/drawingml/2006/table">
            <a:tbl>
              <a:tblPr firstRow="1" bandRow="1">
                <a:tableStyleId>{5940675A-B579-460E-94D1-54222C63F5DA}</a:tableStyleId>
              </a:tblPr>
              <a:tblGrid>
                <a:gridCol w="363014">
                  <a:extLst>
                    <a:ext uri="{9D8B030D-6E8A-4147-A177-3AD203B41FA5}">
                      <a16:colId xmlns:a16="http://schemas.microsoft.com/office/drawing/2014/main" val="2902295538"/>
                    </a:ext>
                  </a:extLst>
                </a:gridCol>
                <a:gridCol w="567094">
                  <a:extLst>
                    <a:ext uri="{9D8B030D-6E8A-4147-A177-3AD203B41FA5}">
                      <a16:colId xmlns:a16="http://schemas.microsoft.com/office/drawing/2014/main" val="307126448"/>
                    </a:ext>
                  </a:extLst>
                </a:gridCol>
                <a:gridCol w="567094">
                  <a:extLst>
                    <a:ext uri="{9D8B030D-6E8A-4147-A177-3AD203B41FA5}">
                      <a16:colId xmlns:a16="http://schemas.microsoft.com/office/drawing/2014/main" val="1279984716"/>
                    </a:ext>
                  </a:extLst>
                </a:gridCol>
                <a:gridCol w="567094">
                  <a:extLst>
                    <a:ext uri="{9D8B030D-6E8A-4147-A177-3AD203B41FA5}">
                      <a16:colId xmlns:a16="http://schemas.microsoft.com/office/drawing/2014/main" val="1201355973"/>
                    </a:ext>
                  </a:extLst>
                </a:gridCol>
                <a:gridCol w="567094">
                  <a:extLst>
                    <a:ext uri="{9D8B030D-6E8A-4147-A177-3AD203B41FA5}">
                      <a16:colId xmlns:a16="http://schemas.microsoft.com/office/drawing/2014/main" val="2114991817"/>
                    </a:ext>
                  </a:extLst>
                </a:gridCol>
                <a:gridCol w="567094">
                  <a:extLst>
                    <a:ext uri="{9D8B030D-6E8A-4147-A177-3AD203B41FA5}">
                      <a16:colId xmlns:a16="http://schemas.microsoft.com/office/drawing/2014/main" val="3263187025"/>
                    </a:ext>
                  </a:extLst>
                </a:gridCol>
                <a:gridCol w="567094">
                  <a:extLst>
                    <a:ext uri="{9D8B030D-6E8A-4147-A177-3AD203B41FA5}">
                      <a16:colId xmlns:a16="http://schemas.microsoft.com/office/drawing/2014/main" val="1451761248"/>
                    </a:ext>
                  </a:extLst>
                </a:gridCol>
                <a:gridCol w="567094">
                  <a:extLst>
                    <a:ext uri="{9D8B030D-6E8A-4147-A177-3AD203B41FA5}">
                      <a16:colId xmlns:a16="http://schemas.microsoft.com/office/drawing/2014/main" val="2396644670"/>
                    </a:ext>
                  </a:extLst>
                </a:gridCol>
                <a:gridCol w="567094">
                  <a:extLst>
                    <a:ext uri="{9D8B030D-6E8A-4147-A177-3AD203B41FA5}">
                      <a16:colId xmlns:a16="http://schemas.microsoft.com/office/drawing/2014/main" val="2369206798"/>
                    </a:ext>
                  </a:extLst>
                </a:gridCol>
              </a:tblGrid>
              <a:tr h="351999">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r>
                        <a:rPr lang="de-DE" b="1" dirty="0">
                          <a:solidFill>
                            <a:srgbClr val="97CDB5"/>
                          </a:solidFill>
                          <a:latin typeface="Pinto NO_01" panose="020B0604020202020204" charset="0"/>
                        </a:rPr>
                        <a:t>1</a:t>
                      </a:r>
                    </a:p>
                  </a:txBody>
                  <a:tcPr anchor="ctr">
                    <a:noFill/>
                  </a:tcPr>
                </a:tc>
                <a:tc>
                  <a:txBody>
                    <a:bodyPr/>
                    <a:lstStyle/>
                    <a:p>
                      <a:pPr algn="ctr"/>
                      <a:r>
                        <a:rPr lang="de-DE" b="1" dirty="0">
                          <a:solidFill>
                            <a:srgbClr val="97CDB5"/>
                          </a:solidFill>
                          <a:latin typeface="Pinto NO_01" panose="020B0604020202020204" charset="0"/>
                        </a:rPr>
                        <a:t>2</a:t>
                      </a:r>
                    </a:p>
                  </a:txBody>
                  <a:tcPr anchor="ctr">
                    <a:noFill/>
                  </a:tcPr>
                </a:tc>
                <a:tc>
                  <a:txBody>
                    <a:bodyPr/>
                    <a:lstStyle/>
                    <a:p>
                      <a:pPr algn="ctr"/>
                      <a:r>
                        <a:rPr lang="de-DE" b="1" dirty="0">
                          <a:solidFill>
                            <a:srgbClr val="97CDB5"/>
                          </a:solidFill>
                          <a:latin typeface="Pinto NO_01" panose="020B0604020202020204" charset="0"/>
                        </a:rPr>
                        <a:t>3</a:t>
                      </a:r>
                    </a:p>
                  </a:txBody>
                  <a:tcPr anchor="ctr">
                    <a:noFill/>
                  </a:tcPr>
                </a:tc>
                <a:tc>
                  <a:txBody>
                    <a:bodyPr/>
                    <a:lstStyle/>
                    <a:p>
                      <a:pPr algn="ctr"/>
                      <a:r>
                        <a:rPr lang="de-DE" b="1" dirty="0">
                          <a:solidFill>
                            <a:srgbClr val="97CDB5"/>
                          </a:solidFill>
                          <a:latin typeface="Pinto NO_01" panose="020B0604020202020204" charset="0"/>
                        </a:rPr>
                        <a:t>4</a:t>
                      </a:r>
                    </a:p>
                  </a:txBody>
                  <a:tcPr anchor="ctr">
                    <a:noFill/>
                  </a:tcPr>
                </a:tc>
                <a:tc>
                  <a:txBody>
                    <a:bodyPr/>
                    <a:lstStyle/>
                    <a:p>
                      <a:pPr algn="ctr"/>
                      <a:r>
                        <a:rPr lang="de-DE" b="1" dirty="0">
                          <a:solidFill>
                            <a:srgbClr val="97CDB5"/>
                          </a:solidFill>
                          <a:latin typeface="Pinto NO_01" panose="020B0604020202020204" charset="0"/>
                        </a:rPr>
                        <a:t>5</a:t>
                      </a:r>
                    </a:p>
                  </a:txBody>
                  <a:tcPr anchor="ctr">
                    <a:noFill/>
                  </a:tcPr>
                </a:tc>
                <a:tc>
                  <a:txBody>
                    <a:bodyPr/>
                    <a:lstStyle/>
                    <a:p>
                      <a:pPr algn="ctr"/>
                      <a:r>
                        <a:rPr lang="de-DE" b="1" dirty="0">
                          <a:solidFill>
                            <a:srgbClr val="97CDB5"/>
                          </a:solidFill>
                          <a:latin typeface="Pinto NO_01" panose="020B0604020202020204" charset="0"/>
                        </a:rPr>
                        <a:t>6</a:t>
                      </a:r>
                    </a:p>
                  </a:txBody>
                  <a:tcPr anchor="ctr">
                    <a:noFill/>
                  </a:tcPr>
                </a:tc>
                <a:tc>
                  <a:txBody>
                    <a:bodyPr/>
                    <a:lstStyle/>
                    <a:p>
                      <a:pPr algn="ctr"/>
                      <a:r>
                        <a:rPr lang="de-DE" b="1" dirty="0">
                          <a:solidFill>
                            <a:srgbClr val="97CDB5"/>
                          </a:solidFill>
                          <a:latin typeface="Pinto NO_01" panose="020B0604020202020204" charset="0"/>
                        </a:rPr>
                        <a:t>7</a:t>
                      </a:r>
                    </a:p>
                  </a:txBody>
                  <a:tcPr anchor="ctr">
                    <a:noFill/>
                  </a:tcPr>
                </a:tc>
                <a:tc>
                  <a:txBody>
                    <a:bodyPr/>
                    <a:lstStyle/>
                    <a:p>
                      <a:pPr algn="ctr"/>
                      <a:r>
                        <a:rPr lang="de-DE" b="1" dirty="0">
                          <a:solidFill>
                            <a:srgbClr val="97CDB5"/>
                          </a:solidFill>
                          <a:latin typeface="Pinto NO_01" panose="020B0604020202020204" charset="0"/>
                        </a:rPr>
                        <a:t>8</a:t>
                      </a:r>
                    </a:p>
                  </a:txBody>
                  <a:tcPr anchor="ctr">
                    <a:noFill/>
                  </a:tcPr>
                </a:tc>
                <a:extLst>
                  <a:ext uri="{0D108BD9-81ED-4DB2-BD59-A6C34878D82A}">
                    <a16:rowId xmlns:a16="http://schemas.microsoft.com/office/drawing/2014/main" val="4214527439"/>
                  </a:ext>
                </a:extLst>
              </a:tr>
              <a:tr h="628076">
                <a:tc>
                  <a:txBody>
                    <a:bodyPr/>
                    <a:lstStyle/>
                    <a:p>
                      <a:pPr algn="ctr"/>
                      <a:r>
                        <a:rPr lang="de-DE" b="1" dirty="0">
                          <a:solidFill>
                            <a:srgbClr val="97CDB5"/>
                          </a:solidFill>
                          <a:latin typeface="Pinto NO_01" panose="020B0604020202020204" charset="0"/>
                        </a:rPr>
                        <a:t>A</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8076">
                <a:tc>
                  <a:txBody>
                    <a:bodyPr/>
                    <a:lstStyle/>
                    <a:p>
                      <a:pPr algn="ctr"/>
                      <a:r>
                        <a:rPr lang="de-DE" b="1" dirty="0">
                          <a:solidFill>
                            <a:srgbClr val="97CDB5"/>
                          </a:solidFill>
                          <a:latin typeface="Pinto NO_01" panose="020B0604020202020204" charset="0"/>
                        </a:rPr>
                        <a:t>B</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8076">
                <a:tc>
                  <a:txBody>
                    <a:bodyPr/>
                    <a:lstStyle/>
                    <a:p>
                      <a:pPr algn="ctr"/>
                      <a:r>
                        <a:rPr lang="de-DE" b="1" dirty="0">
                          <a:solidFill>
                            <a:srgbClr val="97CDB5"/>
                          </a:solidFill>
                          <a:latin typeface="Pinto NO_01" panose="020B0604020202020204" charset="0"/>
                        </a:rPr>
                        <a:t>C</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8076">
                <a:tc>
                  <a:txBody>
                    <a:bodyPr/>
                    <a:lstStyle/>
                    <a:p>
                      <a:pPr algn="ctr"/>
                      <a:r>
                        <a:rPr lang="de-DE" b="1" dirty="0">
                          <a:solidFill>
                            <a:srgbClr val="97CDB5"/>
                          </a:solidFill>
                          <a:latin typeface="Pinto NO_01" panose="020B0604020202020204" charset="0"/>
                        </a:rPr>
                        <a:t>D</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8076">
                <a:tc>
                  <a:txBody>
                    <a:bodyPr/>
                    <a:lstStyle/>
                    <a:p>
                      <a:pPr algn="ctr"/>
                      <a:r>
                        <a:rPr lang="de-DE" b="1" dirty="0">
                          <a:solidFill>
                            <a:srgbClr val="97CDB5"/>
                          </a:solidFill>
                          <a:latin typeface="Pinto NO_01" panose="020B0604020202020204" charset="0"/>
                        </a:rPr>
                        <a:t>E</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8076">
                <a:tc>
                  <a:txBody>
                    <a:bodyPr/>
                    <a:lstStyle/>
                    <a:p>
                      <a:pPr algn="ctr"/>
                      <a:r>
                        <a:rPr lang="de-DE" b="1" dirty="0">
                          <a:solidFill>
                            <a:srgbClr val="97CDB5"/>
                          </a:solidFill>
                          <a:latin typeface="Pinto NO_01" panose="020B0604020202020204" charset="0"/>
                        </a:rPr>
                        <a:t>F</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8076">
                <a:tc>
                  <a:txBody>
                    <a:bodyPr/>
                    <a:lstStyle/>
                    <a:p>
                      <a:pPr algn="ctr"/>
                      <a:r>
                        <a:rPr lang="de-DE" b="1" dirty="0">
                          <a:solidFill>
                            <a:srgbClr val="97CDB5"/>
                          </a:solidFill>
                          <a:latin typeface="Pinto NO_01" panose="020B0604020202020204" charset="0"/>
                        </a:rPr>
                        <a:t>G</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8076">
                <a:tc>
                  <a:txBody>
                    <a:bodyPr/>
                    <a:lstStyle/>
                    <a:p>
                      <a:pPr algn="ctr"/>
                      <a:r>
                        <a:rPr lang="de-DE" b="1" dirty="0">
                          <a:solidFill>
                            <a:srgbClr val="97CDB5"/>
                          </a:solidFill>
                          <a:latin typeface="Pinto NO_01" panose="020B0604020202020204" charset="0"/>
                        </a:rPr>
                        <a:t>H</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8076">
                <a:tc>
                  <a:txBody>
                    <a:bodyPr/>
                    <a:lstStyle/>
                    <a:p>
                      <a:pPr algn="ctr"/>
                      <a:r>
                        <a:rPr lang="de-DE" b="1" dirty="0">
                          <a:solidFill>
                            <a:srgbClr val="97CDB5"/>
                          </a:solidFill>
                          <a:latin typeface="Pinto NO_01" panose="020B0604020202020204" charset="0"/>
                        </a:rPr>
                        <a:t>I</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sp>
        <p:nvSpPr>
          <p:cNvPr id="4" name="Textfeld 3">
            <a:extLst>
              <a:ext uri="{FF2B5EF4-FFF2-40B4-BE49-F238E27FC236}">
                <a16:creationId xmlns:a16="http://schemas.microsoft.com/office/drawing/2014/main" id="{4867E999-EB26-4472-BE04-174205FE7848}"/>
              </a:ext>
            </a:extLst>
          </p:cNvPr>
          <p:cNvSpPr txBox="1"/>
          <p:nvPr/>
        </p:nvSpPr>
        <p:spPr>
          <a:xfrm>
            <a:off x="7119816" y="1443591"/>
            <a:ext cx="4689231" cy="2862322"/>
          </a:xfrm>
          <a:prstGeom prst="rect">
            <a:avLst/>
          </a:prstGeom>
          <a:noFill/>
        </p:spPr>
        <p:txBody>
          <a:bodyPr wrap="square" rtlCol="0">
            <a:spAutoFit/>
          </a:bodyPr>
          <a:lstStyle/>
          <a:p>
            <a:pPr algn="ctr"/>
            <a:r>
              <a:rPr lang="de-DE" sz="6000" dirty="0">
                <a:solidFill>
                  <a:srgbClr val="97CDB5"/>
                </a:solidFill>
                <a:latin typeface="Pinto NO_01" panose="020B0604020202020204" charset="0"/>
              </a:rPr>
              <a:t>Wo steht das Brandenburger Tor?</a:t>
            </a:r>
          </a:p>
        </p:txBody>
      </p:sp>
    </p:spTree>
    <p:extLst>
      <p:ext uri="{BB962C8B-B14F-4D97-AF65-F5344CB8AC3E}">
        <p14:creationId xmlns:p14="http://schemas.microsoft.com/office/powerpoint/2010/main" val="3930759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Licht, sitzend, dunkel enthält.&#10;&#10;Automatisch generierte Beschreibung">
            <a:extLst>
              <a:ext uri="{FF2B5EF4-FFF2-40B4-BE49-F238E27FC236}">
                <a16:creationId xmlns:a16="http://schemas.microsoft.com/office/drawing/2014/main" id="{41811931-5B49-4722-B03F-20D691A65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2" y="458853"/>
            <a:ext cx="6174606" cy="6174606"/>
          </a:xfrm>
          <a:prstGeom prst="rect">
            <a:avLst/>
          </a:prstGeom>
          <a:effectLst>
            <a:outerShdw blurRad="50800" dist="38100" dir="2700000" algn="tl" rotWithShape="0">
              <a:prstClr val="black">
                <a:alpha val="40000"/>
              </a:prstClr>
            </a:outerShdw>
          </a:effectLst>
        </p:spPr>
      </p:pic>
      <p:pic>
        <p:nvPicPr>
          <p:cNvPr id="5" name="Grafik 4" descr="Ein Bild, das Tisch enthält.&#10;&#10;Automatisch generierte Beschreibung">
            <a:extLst>
              <a:ext uri="{FF2B5EF4-FFF2-40B4-BE49-F238E27FC236}">
                <a16:creationId xmlns:a16="http://schemas.microsoft.com/office/drawing/2014/main" id="{3ACD2504-7953-4A5B-B8ED-1B0AA17E4D48}"/>
              </a:ext>
            </a:extLst>
          </p:cNvPr>
          <p:cNvPicPr>
            <a:picLocks noChangeAspect="1"/>
          </p:cNvPicPr>
          <p:nvPr/>
        </p:nvPicPr>
        <p:blipFill>
          <a:blip r:embed="rId3"/>
          <a:stretch>
            <a:fillRect/>
          </a:stretch>
        </p:blipFill>
        <p:spPr>
          <a:xfrm>
            <a:off x="7975006" y="419778"/>
            <a:ext cx="2781880" cy="1471547"/>
          </a:xfrm>
          <a:prstGeom prst="rect">
            <a:avLst/>
          </a:prstGeom>
          <a:effectLst/>
        </p:spPr>
      </p:pic>
      <p:sp>
        <p:nvSpPr>
          <p:cNvPr id="4" name="Textfeld 3">
            <a:extLst>
              <a:ext uri="{FF2B5EF4-FFF2-40B4-BE49-F238E27FC236}">
                <a16:creationId xmlns:a16="http://schemas.microsoft.com/office/drawing/2014/main" id="{4867E999-EB26-4472-BE04-174205FE7848}"/>
              </a:ext>
            </a:extLst>
          </p:cNvPr>
          <p:cNvSpPr txBox="1"/>
          <p:nvPr/>
        </p:nvSpPr>
        <p:spPr>
          <a:xfrm>
            <a:off x="8105290" y="592873"/>
            <a:ext cx="2521312" cy="1015663"/>
          </a:xfrm>
          <a:prstGeom prst="rect">
            <a:avLst/>
          </a:prstGeom>
          <a:noFill/>
        </p:spPr>
        <p:txBody>
          <a:bodyPr wrap="square" rtlCol="0">
            <a:spAutoFit/>
          </a:bodyPr>
          <a:lstStyle/>
          <a:p>
            <a:pPr algn="ctr"/>
            <a:r>
              <a:rPr lang="de-DE" sz="6000" dirty="0">
                <a:solidFill>
                  <a:srgbClr val="97CDB5"/>
                </a:solidFill>
                <a:latin typeface="Pinto NO_01" panose="020B0604020202020204" charset="0"/>
              </a:rPr>
              <a:t>Antwort</a:t>
            </a:r>
          </a:p>
        </p:txBody>
      </p:sp>
      <p:sp>
        <p:nvSpPr>
          <p:cNvPr id="9" name="Textfeld 8">
            <a:extLst>
              <a:ext uri="{FF2B5EF4-FFF2-40B4-BE49-F238E27FC236}">
                <a16:creationId xmlns:a16="http://schemas.microsoft.com/office/drawing/2014/main" id="{2AF61AFB-C2CC-46B2-BBDA-0435A0BB407E}"/>
              </a:ext>
            </a:extLst>
          </p:cNvPr>
          <p:cNvSpPr txBox="1"/>
          <p:nvPr/>
        </p:nvSpPr>
        <p:spPr>
          <a:xfrm>
            <a:off x="7989492" y="2448785"/>
            <a:ext cx="3242648" cy="1107996"/>
          </a:xfrm>
          <a:prstGeom prst="rect">
            <a:avLst/>
          </a:prstGeom>
          <a:noFill/>
          <a:effectLst/>
        </p:spPr>
        <p:txBody>
          <a:bodyPr wrap="square" rtlCol="0">
            <a:spAutoFit/>
          </a:bodyPr>
          <a:lstStyle/>
          <a:p>
            <a:pPr algn="ctr"/>
            <a:r>
              <a:rPr lang="de-DE" sz="6600" dirty="0">
                <a:solidFill>
                  <a:srgbClr val="97CDB5"/>
                </a:solidFill>
                <a:latin typeface="Pinto NO_01" panose="020B0604020202020204" charset="0"/>
              </a:rPr>
              <a:t>C7-Berlin</a:t>
            </a:r>
          </a:p>
        </p:txBody>
      </p:sp>
      <p:graphicFrame>
        <p:nvGraphicFramePr>
          <p:cNvPr id="3" name="Tabelle 2">
            <a:extLst>
              <a:ext uri="{FF2B5EF4-FFF2-40B4-BE49-F238E27FC236}">
                <a16:creationId xmlns:a16="http://schemas.microsoft.com/office/drawing/2014/main" id="{855018E1-2C74-42AB-8DB5-C579009FAEF2}"/>
              </a:ext>
            </a:extLst>
          </p:cNvPr>
          <p:cNvGraphicFramePr>
            <a:graphicFrameLocks noGrp="1"/>
          </p:cNvGraphicFramePr>
          <p:nvPr/>
        </p:nvGraphicFramePr>
        <p:xfrm>
          <a:off x="1800400" y="419778"/>
          <a:ext cx="4899766" cy="6018444"/>
        </p:xfrm>
        <a:graphic>
          <a:graphicData uri="http://schemas.openxmlformats.org/drawingml/2006/table">
            <a:tbl>
              <a:tblPr firstRow="1" bandRow="1">
                <a:tableStyleId>{5940675A-B579-460E-94D1-54222C63F5DA}</a:tableStyleId>
              </a:tblPr>
              <a:tblGrid>
                <a:gridCol w="363014">
                  <a:extLst>
                    <a:ext uri="{9D8B030D-6E8A-4147-A177-3AD203B41FA5}">
                      <a16:colId xmlns:a16="http://schemas.microsoft.com/office/drawing/2014/main" val="2902295538"/>
                    </a:ext>
                  </a:extLst>
                </a:gridCol>
                <a:gridCol w="567094">
                  <a:extLst>
                    <a:ext uri="{9D8B030D-6E8A-4147-A177-3AD203B41FA5}">
                      <a16:colId xmlns:a16="http://schemas.microsoft.com/office/drawing/2014/main" val="307126448"/>
                    </a:ext>
                  </a:extLst>
                </a:gridCol>
                <a:gridCol w="567094">
                  <a:extLst>
                    <a:ext uri="{9D8B030D-6E8A-4147-A177-3AD203B41FA5}">
                      <a16:colId xmlns:a16="http://schemas.microsoft.com/office/drawing/2014/main" val="1279984716"/>
                    </a:ext>
                  </a:extLst>
                </a:gridCol>
                <a:gridCol w="567094">
                  <a:extLst>
                    <a:ext uri="{9D8B030D-6E8A-4147-A177-3AD203B41FA5}">
                      <a16:colId xmlns:a16="http://schemas.microsoft.com/office/drawing/2014/main" val="1201355973"/>
                    </a:ext>
                  </a:extLst>
                </a:gridCol>
                <a:gridCol w="567094">
                  <a:extLst>
                    <a:ext uri="{9D8B030D-6E8A-4147-A177-3AD203B41FA5}">
                      <a16:colId xmlns:a16="http://schemas.microsoft.com/office/drawing/2014/main" val="2114991817"/>
                    </a:ext>
                  </a:extLst>
                </a:gridCol>
                <a:gridCol w="567094">
                  <a:extLst>
                    <a:ext uri="{9D8B030D-6E8A-4147-A177-3AD203B41FA5}">
                      <a16:colId xmlns:a16="http://schemas.microsoft.com/office/drawing/2014/main" val="3263187025"/>
                    </a:ext>
                  </a:extLst>
                </a:gridCol>
                <a:gridCol w="567094">
                  <a:extLst>
                    <a:ext uri="{9D8B030D-6E8A-4147-A177-3AD203B41FA5}">
                      <a16:colId xmlns:a16="http://schemas.microsoft.com/office/drawing/2014/main" val="1451761248"/>
                    </a:ext>
                  </a:extLst>
                </a:gridCol>
                <a:gridCol w="567094">
                  <a:extLst>
                    <a:ext uri="{9D8B030D-6E8A-4147-A177-3AD203B41FA5}">
                      <a16:colId xmlns:a16="http://schemas.microsoft.com/office/drawing/2014/main" val="2396644670"/>
                    </a:ext>
                  </a:extLst>
                </a:gridCol>
                <a:gridCol w="567094">
                  <a:extLst>
                    <a:ext uri="{9D8B030D-6E8A-4147-A177-3AD203B41FA5}">
                      <a16:colId xmlns:a16="http://schemas.microsoft.com/office/drawing/2014/main" val="2369206798"/>
                    </a:ext>
                  </a:extLst>
                </a:gridCol>
              </a:tblGrid>
              <a:tr h="351999">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r>
                        <a:rPr lang="de-DE" b="1" dirty="0">
                          <a:solidFill>
                            <a:srgbClr val="97CDB5"/>
                          </a:solidFill>
                          <a:latin typeface="Pinto NO_01" panose="020B0604020202020204" charset="0"/>
                        </a:rPr>
                        <a:t>1</a:t>
                      </a:r>
                    </a:p>
                  </a:txBody>
                  <a:tcPr anchor="ctr">
                    <a:noFill/>
                  </a:tcPr>
                </a:tc>
                <a:tc>
                  <a:txBody>
                    <a:bodyPr/>
                    <a:lstStyle/>
                    <a:p>
                      <a:pPr algn="ctr"/>
                      <a:r>
                        <a:rPr lang="de-DE" b="1" dirty="0">
                          <a:solidFill>
                            <a:srgbClr val="97CDB5"/>
                          </a:solidFill>
                          <a:latin typeface="Pinto NO_01" panose="020B0604020202020204" charset="0"/>
                        </a:rPr>
                        <a:t>2</a:t>
                      </a:r>
                    </a:p>
                  </a:txBody>
                  <a:tcPr anchor="ctr">
                    <a:noFill/>
                  </a:tcPr>
                </a:tc>
                <a:tc>
                  <a:txBody>
                    <a:bodyPr/>
                    <a:lstStyle/>
                    <a:p>
                      <a:pPr algn="ctr"/>
                      <a:r>
                        <a:rPr lang="de-DE" b="1" dirty="0">
                          <a:solidFill>
                            <a:srgbClr val="97CDB5"/>
                          </a:solidFill>
                          <a:latin typeface="Pinto NO_01" panose="020B0604020202020204" charset="0"/>
                        </a:rPr>
                        <a:t>3</a:t>
                      </a:r>
                    </a:p>
                  </a:txBody>
                  <a:tcPr anchor="ctr">
                    <a:noFill/>
                  </a:tcPr>
                </a:tc>
                <a:tc>
                  <a:txBody>
                    <a:bodyPr/>
                    <a:lstStyle/>
                    <a:p>
                      <a:pPr algn="ctr"/>
                      <a:r>
                        <a:rPr lang="de-DE" b="1" dirty="0">
                          <a:solidFill>
                            <a:srgbClr val="97CDB5"/>
                          </a:solidFill>
                          <a:latin typeface="Pinto NO_01" panose="020B0604020202020204" charset="0"/>
                        </a:rPr>
                        <a:t>4</a:t>
                      </a:r>
                    </a:p>
                  </a:txBody>
                  <a:tcPr anchor="ctr">
                    <a:noFill/>
                  </a:tcPr>
                </a:tc>
                <a:tc>
                  <a:txBody>
                    <a:bodyPr/>
                    <a:lstStyle/>
                    <a:p>
                      <a:pPr algn="ctr"/>
                      <a:r>
                        <a:rPr lang="de-DE" b="1" dirty="0">
                          <a:solidFill>
                            <a:srgbClr val="97CDB5"/>
                          </a:solidFill>
                          <a:latin typeface="Pinto NO_01" panose="020B0604020202020204" charset="0"/>
                        </a:rPr>
                        <a:t>5</a:t>
                      </a:r>
                    </a:p>
                  </a:txBody>
                  <a:tcPr anchor="ctr">
                    <a:noFill/>
                  </a:tcPr>
                </a:tc>
                <a:tc>
                  <a:txBody>
                    <a:bodyPr/>
                    <a:lstStyle/>
                    <a:p>
                      <a:pPr algn="ctr"/>
                      <a:r>
                        <a:rPr lang="de-DE" b="1" dirty="0">
                          <a:solidFill>
                            <a:srgbClr val="97CDB5"/>
                          </a:solidFill>
                          <a:latin typeface="Pinto NO_01" panose="020B0604020202020204" charset="0"/>
                        </a:rPr>
                        <a:t>6</a:t>
                      </a:r>
                    </a:p>
                  </a:txBody>
                  <a:tcPr anchor="ctr">
                    <a:noFill/>
                  </a:tcPr>
                </a:tc>
                <a:tc>
                  <a:txBody>
                    <a:bodyPr/>
                    <a:lstStyle/>
                    <a:p>
                      <a:pPr algn="ctr"/>
                      <a:r>
                        <a:rPr lang="de-DE" b="1" dirty="0">
                          <a:solidFill>
                            <a:srgbClr val="97CDB5"/>
                          </a:solidFill>
                          <a:latin typeface="Pinto NO_01" panose="020B0604020202020204" charset="0"/>
                        </a:rPr>
                        <a:t>7</a:t>
                      </a:r>
                    </a:p>
                  </a:txBody>
                  <a:tcPr anchor="ctr">
                    <a:noFill/>
                  </a:tcPr>
                </a:tc>
                <a:tc>
                  <a:txBody>
                    <a:bodyPr/>
                    <a:lstStyle/>
                    <a:p>
                      <a:pPr algn="ctr"/>
                      <a:r>
                        <a:rPr lang="de-DE" b="1" dirty="0">
                          <a:solidFill>
                            <a:srgbClr val="97CDB5"/>
                          </a:solidFill>
                          <a:latin typeface="Pinto NO_01" panose="020B0604020202020204" charset="0"/>
                        </a:rPr>
                        <a:t>8</a:t>
                      </a:r>
                    </a:p>
                  </a:txBody>
                  <a:tcPr anchor="ctr">
                    <a:noFill/>
                  </a:tcPr>
                </a:tc>
                <a:extLst>
                  <a:ext uri="{0D108BD9-81ED-4DB2-BD59-A6C34878D82A}">
                    <a16:rowId xmlns:a16="http://schemas.microsoft.com/office/drawing/2014/main" val="4214527439"/>
                  </a:ext>
                </a:extLst>
              </a:tr>
              <a:tr h="628076">
                <a:tc>
                  <a:txBody>
                    <a:bodyPr/>
                    <a:lstStyle/>
                    <a:p>
                      <a:pPr algn="ctr"/>
                      <a:r>
                        <a:rPr lang="de-DE" b="1" dirty="0">
                          <a:solidFill>
                            <a:srgbClr val="97CDB5"/>
                          </a:solidFill>
                          <a:latin typeface="Pinto NO_01" panose="020B0604020202020204" charset="0"/>
                        </a:rPr>
                        <a:t>A</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8076">
                <a:tc>
                  <a:txBody>
                    <a:bodyPr/>
                    <a:lstStyle/>
                    <a:p>
                      <a:pPr algn="ctr"/>
                      <a:r>
                        <a:rPr lang="de-DE" b="1" dirty="0">
                          <a:solidFill>
                            <a:srgbClr val="97CDB5"/>
                          </a:solidFill>
                          <a:latin typeface="Pinto NO_01" panose="020B0604020202020204" charset="0"/>
                        </a:rPr>
                        <a:t>B</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8076">
                <a:tc>
                  <a:txBody>
                    <a:bodyPr/>
                    <a:lstStyle/>
                    <a:p>
                      <a:pPr algn="ctr"/>
                      <a:r>
                        <a:rPr lang="de-DE" b="1" dirty="0">
                          <a:solidFill>
                            <a:srgbClr val="97CDB5"/>
                          </a:solidFill>
                          <a:latin typeface="Pinto NO_01" panose="020B0604020202020204" charset="0"/>
                        </a:rPr>
                        <a:t>C</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8076">
                <a:tc>
                  <a:txBody>
                    <a:bodyPr/>
                    <a:lstStyle/>
                    <a:p>
                      <a:pPr algn="ctr"/>
                      <a:r>
                        <a:rPr lang="de-DE" b="1" dirty="0">
                          <a:solidFill>
                            <a:srgbClr val="97CDB5"/>
                          </a:solidFill>
                          <a:latin typeface="Pinto NO_01" panose="020B0604020202020204" charset="0"/>
                        </a:rPr>
                        <a:t>D</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8076">
                <a:tc>
                  <a:txBody>
                    <a:bodyPr/>
                    <a:lstStyle/>
                    <a:p>
                      <a:pPr algn="ctr"/>
                      <a:r>
                        <a:rPr lang="de-DE" b="1" dirty="0">
                          <a:solidFill>
                            <a:srgbClr val="97CDB5"/>
                          </a:solidFill>
                          <a:latin typeface="Pinto NO_01" panose="020B0604020202020204" charset="0"/>
                        </a:rPr>
                        <a:t>E</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8076">
                <a:tc>
                  <a:txBody>
                    <a:bodyPr/>
                    <a:lstStyle/>
                    <a:p>
                      <a:pPr algn="ctr"/>
                      <a:r>
                        <a:rPr lang="de-DE" b="1" dirty="0">
                          <a:solidFill>
                            <a:srgbClr val="97CDB5"/>
                          </a:solidFill>
                          <a:latin typeface="Pinto NO_01" panose="020B0604020202020204" charset="0"/>
                        </a:rPr>
                        <a:t>F</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8076">
                <a:tc>
                  <a:txBody>
                    <a:bodyPr/>
                    <a:lstStyle/>
                    <a:p>
                      <a:pPr algn="ctr"/>
                      <a:r>
                        <a:rPr lang="de-DE" b="1" dirty="0">
                          <a:solidFill>
                            <a:srgbClr val="97CDB5"/>
                          </a:solidFill>
                          <a:latin typeface="Pinto NO_01" panose="020B0604020202020204" charset="0"/>
                        </a:rPr>
                        <a:t>G</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8076">
                <a:tc>
                  <a:txBody>
                    <a:bodyPr/>
                    <a:lstStyle/>
                    <a:p>
                      <a:pPr algn="ctr"/>
                      <a:r>
                        <a:rPr lang="de-DE" b="1" dirty="0">
                          <a:solidFill>
                            <a:srgbClr val="97CDB5"/>
                          </a:solidFill>
                          <a:latin typeface="Pinto NO_01" panose="020B0604020202020204" charset="0"/>
                        </a:rPr>
                        <a:t>H</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8076">
                <a:tc>
                  <a:txBody>
                    <a:bodyPr/>
                    <a:lstStyle/>
                    <a:p>
                      <a:pPr algn="ctr"/>
                      <a:r>
                        <a:rPr lang="de-DE" b="1" dirty="0">
                          <a:solidFill>
                            <a:srgbClr val="97CDB5"/>
                          </a:solidFill>
                          <a:latin typeface="Pinto NO_01" panose="020B0604020202020204" charset="0"/>
                        </a:rPr>
                        <a:t>I</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pic>
        <p:nvPicPr>
          <p:cNvPr id="11" name="Grafik 10">
            <a:extLst>
              <a:ext uri="{FF2B5EF4-FFF2-40B4-BE49-F238E27FC236}">
                <a16:creationId xmlns:a16="http://schemas.microsoft.com/office/drawing/2014/main" id="{036FC3B2-4870-45A5-A6A9-6ABD69EEB79B}"/>
              </a:ext>
            </a:extLst>
          </p:cNvPr>
          <p:cNvPicPr>
            <a:picLocks noChangeAspect="1"/>
          </p:cNvPicPr>
          <p:nvPr/>
        </p:nvPicPr>
        <p:blipFill>
          <a:blip r:embed="rId4"/>
          <a:stretch>
            <a:fillRect/>
          </a:stretch>
        </p:blipFill>
        <p:spPr>
          <a:xfrm rot="11807075">
            <a:off x="3676114" y="1703754"/>
            <a:ext cx="2004013" cy="1003774"/>
          </a:xfrm>
          <a:prstGeom prst="rect">
            <a:avLst/>
          </a:prstGeom>
        </p:spPr>
      </p:pic>
    </p:spTree>
    <p:extLst>
      <p:ext uri="{BB962C8B-B14F-4D97-AF65-F5344CB8AC3E}">
        <p14:creationId xmlns:p14="http://schemas.microsoft.com/office/powerpoint/2010/main" val="3842542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Licht, sitzend, dunkel enthält.&#10;&#10;Automatisch generierte Beschreibung">
            <a:extLst>
              <a:ext uri="{FF2B5EF4-FFF2-40B4-BE49-F238E27FC236}">
                <a16:creationId xmlns:a16="http://schemas.microsoft.com/office/drawing/2014/main" id="{41811931-5B49-4722-B03F-20D691A65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472" y="458853"/>
            <a:ext cx="6174606" cy="6174606"/>
          </a:xfrm>
          <a:prstGeom prst="rect">
            <a:avLst/>
          </a:prstGeom>
          <a:effectLst>
            <a:outerShdw blurRad="50800" dist="38100" dir="2700000" algn="tl" rotWithShape="0">
              <a:prstClr val="black">
                <a:alpha val="40000"/>
              </a:prstClr>
            </a:outerShdw>
          </a:effectLst>
        </p:spPr>
      </p:pic>
      <p:graphicFrame>
        <p:nvGraphicFramePr>
          <p:cNvPr id="3" name="Tabelle 2">
            <a:extLst>
              <a:ext uri="{FF2B5EF4-FFF2-40B4-BE49-F238E27FC236}">
                <a16:creationId xmlns:a16="http://schemas.microsoft.com/office/drawing/2014/main" id="{855018E1-2C74-42AB-8DB5-C579009FAEF2}"/>
              </a:ext>
            </a:extLst>
          </p:cNvPr>
          <p:cNvGraphicFramePr>
            <a:graphicFrameLocks noGrp="1"/>
          </p:cNvGraphicFramePr>
          <p:nvPr/>
        </p:nvGraphicFramePr>
        <p:xfrm>
          <a:off x="1800400" y="419778"/>
          <a:ext cx="4899766" cy="6018444"/>
        </p:xfrm>
        <a:graphic>
          <a:graphicData uri="http://schemas.openxmlformats.org/drawingml/2006/table">
            <a:tbl>
              <a:tblPr firstRow="1" bandRow="1">
                <a:tableStyleId>{5940675A-B579-460E-94D1-54222C63F5DA}</a:tableStyleId>
              </a:tblPr>
              <a:tblGrid>
                <a:gridCol w="363014">
                  <a:extLst>
                    <a:ext uri="{9D8B030D-6E8A-4147-A177-3AD203B41FA5}">
                      <a16:colId xmlns:a16="http://schemas.microsoft.com/office/drawing/2014/main" val="2902295538"/>
                    </a:ext>
                  </a:extLst>
                </a:gridCol>
                <a:gridCol w="567094">
                  <a:extLst>
                    <a:ext uri="{9D8B030D-6E8A-4147-A177-3AD203B41FA5}">
                      <a16:colId xmlns:a16="http://schemas.microsoft.com/office/drawing/2014/main" val="307126448"/>
                    </a:ext>
                  </a:extLst>
                </a:gridCol>
                <a:gridCol w="567094">
                  <a:extLst>
                    <a:ext uri="{9D8B030D-6E8A-4147-A177-3AD203B41FA5}">
                      <a16:colId xmlns:a16="http://schemas.microsoft.com/office/drawing/2014/main" val="1279984716"/>
                    </a:ext>
                  </a:extLst>
                </a:gridCol>
                <a:gridCol w="567094">
                  <a:extLst>
                    <a:ext uri="{9D8B030D-6E8A-4147-A177-3AD203B41FA5}">
                      <a16:colId xmlns:a16="http://schemas.microsoft.com/office/drawing/2014/main" val="1201355973"/>
                    </a:ext>
                  </a:extLst>
                </a:gridCol>
                <a:gridCol w="567094">
                  <a:extLst>
                    <a:ext uri="{9D8B030D-6E8A-4147-A177-3AD203B41FA5}">
                      <a16:colId xmlns:a16="http://schemas.microsoft.com/office/drawing/2014/main" val="2114991817"/>
                    </a:ext>
                  </a:extLst>
                </a:gridCol>
                <a:gridCol w="567094">
                  <a:extLst>
                    <a:ext uri="{9D8B030D-6E8A-4147-A177-3AD203B41FA5}">
                      <a16:colId xmlns:a16="http://schemas.microsoft.com/office/drawing/2014/main" val="3263187025"/>
                    </a:ext>
                  </a:extLst>
                </a:gridCol>
                <a:gridCol w="567094">
                  <a:extLst>
                    <a:ext uri="{9D8B030D-6E8A-4147-A177-3AD203B41FA5}">
                      <a16:colId xmlns:a16="http://schemas.microsoft.com/office/drawing/2014/main" val="1451761248"/>
                    </a:ext>
                  </a:extLst>
                </a:gridCol>
                <a:gridCol w="567094">
                  <a:extLst>
                    <a:ext uri="{9D8B030D-6E8A-4147-A177-3AD203B41FA5}">
                      <a16:colId xmlns:a16="http://schemas.microsoft.com/office/drawing/2014/main" val="2396644670"/>
                    </a:ext>
                  </a:extLst>
                </a:gridCol>
                <a:gridCol w="567094">
                  <a:extLst>
                    <a:ext uri="{9D8B030D-6E8A-4147-A177-3AD203B41FA5}">
                      <a16:colId xmlns:a16="http://schemas.microsoft.com/office/drawing/2014/main" val="2369206798"/>
                    </a:ext>
                  </a:extLst>
                </a:gridCol>
              </a:tblGrid>
              <a:tr h="351999">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r>
                        <a:rPr lang="de-DE" b="1" dirty="0">
                          <a:solidFill>
                            <a:srgbClr val="97CDB5"/>
                          </a:solidFill>
                          <a:latin typeface="Pinto NO_01" panose="020B0604020202020204" charset="0"/>
                        </a:rPr>
                        <a:t>1</a:t>
                      </a:r>
                    </a:p>
                  </a:txBody>
                  <a:tcPr anchor="ctr">
                    <a:noFill/>
                  </a:tcPr>
                </a:tc>
                <a:tc>
                  <a:txBody>
                    <a:bodyPr/>
                    <a:lstStyle/>
                    <a:p>
                      <a:pPr algn="ctr"/>
                      <a:r>
                        <a:rPr lang="de-DE" b="1" dirty="0">
                          <a:solidFill>
                            <a:srgbClr val="97CDB5"/>
                          </a:solidFill>
                          <a:latin typeface="Pinto NO_01" panose="020B0604020202020204" charset="0"/>
                        </a:rPr>
                        <a:t>2</a:t>
                      </a:r>
                    </a:p>
                  </a:txBody>
                  <a:tcPr anchor="ctr">
                    <a:noFill/>
                  </a:tcPr>
                </a:tc>
                <a:tc>
                  <a:txBody>
                    <a:bodyPr/>
                    <a:lstStyle/>
                    <a:p>
                      <a:pPr algn="ctr"/>
                      <a:r>
                        <a:rPr lang="de-DE" b="1" dirty="0">
                          <a:solidFill>
                            <a:srgbClr val="97CDB5"/>
                          </a:solidFill>
                          <a:latin typeface="Pinto NO_01" panose="020B0604020202020204" charset="0"/>
                        </a:rPr>
                        <a:t>3</a:t>
                      </a:r>
                    </a:p>
                  </a:txBody>
                  <a:tcPr anchor="ctr">
                    <a:noFill/>
                  </a:tcPr>
                </a:tc>
                <a:tc>
                  <a:txBody>
                    <a:bodyPr/>
                    <a:lstStyle/>
                    <a:p>
                      <a:pPr algn="ctr"/>
                      <a:r>
                        <a:rPr lang="de-DE" b="1" dirty="0">
                          <a:solidFill>
                            <a:srgbClr val="97CDB5"/>
                          </a:solidFill>
                          <a:latin typeface="Pinto NO_01" panose="020B0604020202020204" charset="0"/>
                        </a:rPr>
                        <a:t>4</a:t>
                      </a:r>
                    </a:p>
                  </a:txBody>
                  <a:tcPr anchor="ctr">
                    <a:noFill/>
                  </a:tcPr>
                </a:tc>
                <a:tc>
                  <a:txBody>
                    <a:bodyPr/>
                    <a:lstStyle/>
                    <a:p>
                      <a:pPr algn="ctr"/>
                      <a:r>
                        <a:rPr lang="de-DE" b="1" dirty="0">
                          <a:solidFill>
                            <a:srgbClr val="97CDB5"/>
                          </a:solidFill>
                          <a:latin typeface="Pinto NO_01" panose="020B0604020202020204" charset="0"/>
                        </a:rPr>
                        <a:t>5</a:t>
                      </a:r>
                    </a:p>
                  </a:txBody>
                  <a:tcPr anchor="ctr">
                    <a:noFill/>
                  </a:tcPr>
                </a:tc>
                <a:tc>
                  <a:txBody>
                    <a:bodyPr/>
                    <a:lstStyle/>
                    <a:p>
                      <a:pPr algn="ctr"/>
                      <a:r>
                        <a:rPr lang="de-DE" b="1" dirty="0">
                          <a:solidFill>
                            <a:srgbClr val="97CDB5"/>
                          </a:solidFill>
                          <a:latin typeface="Pinto NO_01" panose="020B0604020202020204" charset="0"/>
                        </a:rPr>
                        <a:t>6</a:t>
                      </a:r>
                    </a:p>
                  </a:txBody>
                  <a:tcPr anchor="ctr">
                    <a:noFill/>
                  </a:tcPr>
                </a:tc>
                <a:tc>
                  <a:txBody>
                    <a:bodyPr/>
                    <a:lstStyle/>
                    <a:p>
                      <a:pPr algn="ctr"/>
                      <a:r>
                        <a:rPr lang="de-DE" b="1" dirty="0">
                          <a:solidFill>
                            <a:srgbClr val="97CDB5"/>
                          </a:solidFill>
                          <a:latin typeface="Pinto NO_01" panose="020B0604020202020204" charset="0"/>
                        </a:rPr>
                        <a:t>7</a:t>
                      </a:r>
                    </a:p>
                  </a:txBody>
                  <a:tcPr anchor="ctr">
                    <a:noFill/>
                  </a:tcPr>
                </a:tc>
                <a:tc>
                  <a:txBody>
                    <a:bodyPr/>
                    <a:lstStyle/>
                    <a:p>
                      <a:pPr algn="ctr"/>
                      <a:r>
                        <a:rPr lang="de-DE" b="1" dirty="0">
                          <a:solidFill>
                            <a:srgbClr val="97CDB5"/>
                          </a:solidFill>
                          <a:latin typeface="Pinto NO_01" panose="020B0604020202020204" charset="0"/>
                        </a:rPr>
                        <a:t>8</a:t>
                      </a:r>
                    </a:p>
                  </a:txBody>
                  <a:tcPr anchor="ctr">
                    <a:noFill/>
                  </a:tcPr>
                </a:tc>
                <a:extLst>
                  <a:ext uri="{0D108BD9-81ED-4DB2-BD59-A6C34878D82A}">
                    <a16:rowId xmlns:a16="http://schemas.microsoft.com/office/drawing/2014/main" val="4214527439"/>
                  </a:ext>
                </a:extLst>
              </a:tr>
              <a:tr h="628076">
                <a:tc>
                  <a:txBody>
                    <a:bodyPr/>
                    <a:lstStyle/>
                    <a:p>
                      <a:pPr algn="ctr"/>
                      <a:r>
                        <a:rPr lang="de-DE" b="1" dirty="0">
                          <a:solidFill>
                            <a:srgbClr val="97CDB5"/>
                          </a:solidFill>
                          <a:latin typeface="Pinto NO_01" panose="020B0604020202020204" charset="0"/>
                        </a:rPr>
                        <a:t>A</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526768085"/>
                  </a:ext>
                </a:extLst>
              </a:tr>
              <a:tr h="628076">
                <a:tc>
                  <a:txBody>
                    <a:bodyPr/>
                    <a:lstStyle/>
                    <a:p>
                      <a:pPr algn="ctr"/>
                      <a:r>
                        <a:rPr lang="de-DE" b="1" dirty="0">
                          <a:solidFill>
                            <a:srgbClr val="97CDB5"/>
                          </a:solidFill>
                          <a:latin typeface="Pinto NO_01" panose="020B0604020202020204" charset="0"/>
                        </a:rPr>
                        <a:t>B</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1745223320"/>
                  </a:ext>
                </a:extLst>
              </a:tr>
              <a:tr h="628076">
                <a:tc>
                  <a:txBody>
                    <a:bodyPr/>
                    <a:lstStyle/>
                    <a:p>
                      <a:pPr algn="ctr"/>
                      <a:r>
                        <a:rPr lang="de-DE" b="1" dirty="0">
                          <a:solidFill>
                            <a:srgbClr val="97CDB5"/>
                          </a:solidFill>
                          <a:latin typeface="Pinto NO_01" panose="020B0604020202020204" charset="0"/>
                        </a:rPr>
                        <a:t>C</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018295907"/>
                  </a:ext>
                </a:extLst>
              </a:tr>
              <a:tr h="628076">
                <a:tc>
                  <a:txBody>
                    <a:bodyPr/>
                    <a:lstStyle/>
                    <a:p>
                      <a:pPr algn="ctr"/>
                      <a:r>
                        <a:rPr lang="de-DE" b="1" dirty="0">
                          <a:solidFill>
                            <a:srgbClr val="97CDB5"/>
                          </a:solidFill>
                          <a:latin typeface="Pinto NO_01" panose="020B0604020202020204" charset="0"/>
                        </a:rPr>
                        <a:t>D</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2439261991"/>
                  </a:ext>
                </a:extLst>
              </a:tr>
              <a:tr h="628076">
                <a:tc>
                  <a:txBody>
                    <a:bodyPr/>
                    <a:lstStyle/>
                    <a:p>
                      <a:pPr algn="ctr"/>
                      <a:r>
                        <a:rPr lang="de-DE" b="1" dirty="0">
                          <a:solidFill>
                            <a:srgbClr val="97CDB5"/>
                          </a:solidFill>
                          <a:latin typeface="Pinto NO_01" panose="020B0604020202020204" charset="0"/>
                        </a:rPr>
                        <a:t>E</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492480315"/>
                  </a:ext>
                </a:extLst>
              </a:tr>
              <a:tr h="628076">
                <a:tc>
                  <a:txBody>
                    <a:bodyPr/>
                    <a:lstStyle/>
                    <a:p>
                      <a:pPr algn="ctr"/>
                      <a:r>
                        <a:rPr lang="de-DE" b="1" dirty="0">
                          <a:solidFill>
                            <a:srgbClr val="97CDB5"/>
                          </a:solidFill>
                          <a:latin typeface="Pinto NO_01" panose="020B0604020202020204" charset="0"/>
                        </a:rPr>
                        <a:t>F</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884368444"/>
                  </a:ext>
                </a:extLst>
              </a:tr>
              <a:tr h="628076">
                <a:tc>
                  <a:txBody>
                    <a:bodyPr/>
                    <a:lstStyle/>
                    <a:p>
                      <a:pPr algn="ctr"/>
                      <a:r>
                        <a:rPr lang="de-DE" b="1" dirty="0">
                          <a:solidFill>
                            <a:srgbClr val="97CDB5"/>
                          </a:solidFill>
                          <a:latin typeface="Pinto NO_01" panose="020B0604020202020204" charset="0"/>
                        </a:rPr>
                        <a:t>G</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extLst>
                  <a:ext uri="{0D108BD9-81ED-4DB2-BD59-A6C34878D82A}">
                    <a16:rowId xmlns:a16="http://schemas.microsoft.com/office/drawing/2014/main" val="3645865439"/>
                  </a:ext>
                </a:extLst>
              </a:tr>
              <a:tr h="628076">
                <a:tc>
                  <a:txBody>
                    <a:bodyPr/>
                    <a:lstStyle/>
                    <a:p>
                      <a:pPr algn="ctr"/>
                      <a:r>
                        <a:rPr lang="de-DE" b="1" dirty="0">
                          <a:solidFill>
                            <a:srgbClr val="97CDB5"/>
                          </a:solidFill>
                          <a:latin typeface="Pinto NO_01" panose="020B0604020202020204" charset="0"/>
                        </a:rPr>
                        <a:t>H</a:t>
                      </a: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3332576531"/>
                  </a:ext>
                </a:extLst>
              </a:tr>
              <a:tr h="628076">
                <a:tc>
                  <a:txBody>
                    <a:bodyPr/>
                    <a:lstStyle/>
                    <a:p>
                      <a:pPr algn="ctr"/>
                      <a:r>
                        <a:rPr lang="de-DE" b="1" dirty="0">
                          <a:solidFill>
                            <a:srgbClr val="97CDB5"/>
                          </a:solidFill>
                          <a:latin typeface="Pinto NO_01" panose="020B0604020202020204" charset="0"/>
                        </a:rPr>
                        <a:t>I</a:t>
                      </a: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tc>
                  <a:txBody>
                    <a:bodyPr/>
                    <a:lstStyle/>
                    <a:p>
                      <a:pPr algn="ctr"/>
                      <a:endParaRPr lang="de-DE" dirty="0">
                        <a:solidFill>
                          <a:srgbClr val="97CDB5"/>
                        </a:solidFill>
                        <a:latin typeface="Pinto NO_01" panose="020B0604020202020204" charset="0"/>
                      </a:endParaRPr>
                    </a:p>
                  </a:txBody>
                  <a:tcPr anchor="ctr">
                    <a:noFill/>
                  </a:tcPr>
                </a:tc>
                <a:extLst>
                  <a:ext uri="{0D108BD9-81ED-4DB2-BD59-A6C34878D82A}">
                    <a16:rowId xmlns:a16="http://schemas.microsoft.com/office/drawing/2014/main" val="2209194566"/>
                  </a:ext>
                </a:extLst>
              </a:tr>
            </a:tbl>
          </a:graphicData>
        </a:graphic>
      </p:graphicFrame>
      <p:sp>
        <p:nvSpPr>
          <p:cNvPr id="4" name="Textfeld 3">
            <a:extLst>
              <a:ext uri="{FF2B5EF4-FFF2-40B4-BE49-F238E27FC236}">
                <a16:creationId xmlns:a16="http://schemas.microsoft.com/office/drawing/2014/main" id="{4867E999-EB26-4472-BE04-174205FE7848}"/>
              </a:ext>
            </a:extLst>
          </p:cNvPr>
          <p:cNvSpPr txBox="1"/>
          <p:nvPr/>
        </p:nvSpPr>
        <p:spPr>
          <a:xfrm>
            <a:off x="7026031" y="716760"/>
            <a:ext cx="4689231" cy="4708981"/>
          </a:xfrm>
          <a:prstGeom prst="rect">
            <a:avLst/>
          </a:prstGeom>
          <a:noFill/>
        </p:spPr>
        <p:txBody>
          <a:bodyPr wrap="square" rtlCol="0">
            <a:spAutoFit/>
          </a:bodyPr>
          <a:lstStyle/>
          <a:p>
            <a:pPr algn="ctr"/>
            <a:r>
              <a:rPr lang="de-DE" sz="6000">
                <a:solidFill>
                  <a:srgbClr val="97CDB5"/>
                </a:solidFill>
                <a:latin typeface="Pinto NO_01" panose="020B0604020202020204" charset="0"/>
              </a:rPr>
              <a:t>Wo ist der amtierende deutsche Fußballmeister zu Hause?</a:t>
            </a:r>
            <a:endParaRPr lang="de-DE" sz="6000" dirty="0">
              <a:solidFill>
                <a:srgbClr val="97CDB5"/>
              </a:solidFill>
              <a:latin typeface="Pinto NO_01" panose="020B0604020202020204" charset="0"/>
            </a:endParaRPr>
          </a:p>
        </p:txBody>
      </p:sp>
    </p:spTree>
    <p:extLst>
      <p:ext uri="{BB962C8B-B14F-4D97-AF65-F5344CB8AC3E}">
        <p14:creationId xmlns:p14="http://schemas.microsoft.com/office/powerpoint/2010/main" val="292431633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1713</Words>
  <Application>Microsoft Office PowerPoint</Application>
  <PresentationFormat>Breitbild</PresentationFormat>
  <Paragraphs>393</Paragraphs>
  <Slides>69</Slides>
  <Notes>2</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69</vt:i4>
      </vt:variant>
    </vt:vector>
  </HeadingPairs>
  <TitlesOfParts>
    <vt:vector size="73" baseType="lpstr">
      <vt:lpstr>Pinto NO_01</vt:lpstr>
      <vt:lpstr>Arial</vt:lpstr>
      <vt:lpstr>Calibri</vt:lpstr>
      <vt:lpstr>Office</vt:lpstr>
      <vt:lpstr>PowerPoint-Präsentation</vt:lpstr>
      <vt:lpstr>Das Quiz</vt:lpstr>
      <vt:lpstr>Kategorien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Ende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revision>35</cp:revision>
  <dcterms:created xsi:type="dcterms:W3CDTF">2020-06-02T08:05:31Z</dcterms:created>
  <dcterms:modified xsi:type="dcterms:W3CDTF">2020-06-04T12:42:19Z</dcterms:modified>
</cp:coreProperties>
</file>